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5"/>
  </p:notesMasterIdLst>
  <p:handoutMasterIdLst>
    <p:handoutMasterId r:id="rId46"/>
  </p:handoutMasterIdLst>
  <p:sldIdLst>
    <p:sldId id="266" r:id="rId2"/>
    <p:sldId id="256" r:id="rId3"/>
    <p:sldId id="279" r:id="rId4"/>
    <p:sldId id="280" r:id="rId5"/>
    <p:sldId id="281" r:id="rId6"/>
    <p:sldId id="282" r:id="rId7"/>
    <p:sldId id="283" r:id="rId8"/>
    <p:sldId id="277" r:id="rId9"/>
    <p:sldId id="284" r:id="rId10"/>
    <p:sldId id="285" r:id="rId11"/>
    <p:sldId id="286" r:id="rId12"/>
    <p:sldId id="287" r:id="rId13"/>
    <p:sldId id="288" r:id="rId14"/>
    <p:sldId id="289" r:id="rId15"/>
    <p:sldId id="290" r:id="rId16"/>
    <p:sldId id="291" r:id="rId17"/>
    <p:sldId id="292" r:id="rId18"/>
    <p:sldId id="293" r:id="rId19"/>
    <p:sldId id="294" r:id="rId20"/>
    <p:sldId id="295" r:id="rId21"/>
    <p:sldId id="309" r:id="rId22"/>
    <p:sldId id="296" r:id="rId23"/>
    <p:sldId id="310" r:id="rId24"/>
    <p:sldId id="297" r:id="rId25"/>
    <p:sldId id="311" r:id="rId26"/>
    <p:sldId id="298" r:id="rId27"/>
    <p:sldId id="312" r:id="rId28"/>
    <p:sldId id="299" r:id="rId29"/>
    <p:sldId id="313" r:id="rId30"/>
    <p:sldId id="300" r:id="rId31"/>
    <p:sldId id="301" r:id="rId32"/>
    <p:sldId id="302" r:id="rId33"/>
    <p:sldId id="314" r:id="rId34"/>
    <p:sldId id="303" r:id="rId35"/>
    <p:sldId id="304" r:id="rId36"/>
    <p:sldId id="315" r:id="rId37"/>
    <p:sldId id="316" r:id="rId38"/>
    <p:sldId id="267" r:id="rId39"/>
    <p:sldId id="268" r:id="rId40"/>
    <p:sldId id="269" r:id="rId41"/>
    <p:sldId id="271" r:id="rId42"/>
    <p:sldId id="273" r:id="rId43"/>
    <p:sldId id="308" r:id="rId44"/>
  </p:sldIdLst>
  <p:sldSz cx="9144000" cy="6858000" type="screen4x3"/>
  <p:notesSz cx="9144000" cy="6858000"/>
  <p:defaultTextStyle>
    <a:defPPr>
      <a:defRPr lang="en-US"/>
    </a:defPPr>
    <a:lvl1pPr algn="l" rtl="0" eaLnBrk="0" fontAlgn="base" hangingPunct="0">
      <a:spcBef>
        <a:spcPct val="0"/>
      </a:spcBef>
      <a:spcAft>
        <a:spcPct val="0"/>
      </a:spcAft>
      <a:defRPr sz="2400" kern="1200">
        <a:solidFill>
          <a:schemeClr val="tx1"/>
        </a:solidFill>
        <a:latin typeface="Book Antiqua" panose="0204060205030503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Book Antiqua" panose="0204060205030503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Book Antiqua" panose="0204060205030503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Book Antiqua" panose="0204060205030503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Book Antiqua" panose="02040602050305030304" pitchFamily="18" charset="0"/>
        <a:ea typeface="+mn-ea"/>
        <a:cs typeface="+mn-cs"/>
      </a:defRPr>
    </a:lvl5pPr>
    <a:lvl6pPr marL="2286000" algn="l" defTabSz="914400" rtl="0" eaLnBrk="1" latinLnBrk="0" hangingPunct="1">
      <a:defRPr sz="2400" kern="1200">
        <a:solidFill>
          <a:schemeClr val="tx1"/>
        </a:solidFill>
        <a:latin typeface="Book Antiqua" panose="02040602050305030304" pitchFamily="18" charset="0"/>
        <a:ea typeface="+mn-ea"/>
        <a:cs typeface="+mn-cs"/>
      </a:defRPr>
    </a:lvl6pPr>
    <a:lvl7pPr marL="2743200" algn="l" defTabSz="914400" rtl="0" eaLnBrk="1" latinLnBrk="0" hangingPunct="1">
      <a:defRPr sz="2400" kern="1200">
        <a:solidFill>
          <a:schemeClr val="tx1"/>
        </a:solidFill>
        <a:latin typeface="Book Antiqua" panose="02040602050305030304" pitchFamily="18" charset="0"/>
        <a:ea typeface="+mn-ea"/>
        <a:cs typeface="+mn-cs"/>
      </a:defRPr>
    </a:lvl7pPr>
    <a:lvl8pPr marL="3200400" algn="l" defTabSz="914400" rtl="0" eaLnBrk="1" latinLnBrk="0" hangingPunct="1">
      <a:defRPr sz="2400" kern="1200">
        <a:solidFill>
          <a:schemeClr val="tx1"/>
        </a:solidFill>
        <a:latin typeface="Book Antiqua" panose="02040602050305030304" pitchFamily="18" charset="0"/>
        <a:ea typeface="+mn-ea"/>
        <a:cs typeface="+mn-cs"/>
      </a:defRPr>
    </a:lvl8pPr>
    <a:lvl9pPr marL="3657600" algn="l" defTabSz="914400" rtl="0" eaLnBrk="1" latinLnBrk="0" hangingPunct="1">
      <a:defRPr sz="2400" kern="1200">
        <a:solidFill>
          <a:schemeClr val="tx1"/>
        </a:solidFill>
        <a:latin typeface="Book Antiqua" panose="0204060205030503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66"/>
    <a:srgbClr val="FF9966"/>
    <a:srgbClr val="0033CC"/>
    <a:srgbClr val="339966"/>
    <a:srgbClr val="FF6600"/>
    <a:srgbClr val="FF0066"/>
    <a:srgbClr val="339933"/>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2787"/>
    <p:restoredTop sz="90929"/>
  </p:normalViewPr>
  <p:slideViewPr>
    <p:cSldViewPr>
      <p:cViewPr varScale="1">
        <p:scale>
          <a:sx n="49" d="100"/>
          <a:sy n="49" d="100"/>
        </p:scale>
        <p:origin x="-9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34" d="100"/>
          <a:sy n="34" d="100"/>
        </p:scale>
        <p:origin x="-822" y="-72"/>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7C26D52D-43F5-488F-93B8-37F741B989F5}"/>
              </a:ext>
            </a:extLst>
          </p:cNvPr>
          <p:cNvSpPr>
            <a:spLocks noGrp="1" noChangeArrowheads="1"/>
          </p:cNvSpPr>
          <p:nvPr>
            <p:ph type="hdr" sz="quarter"/>
          </p:nvPr>
        </p:nvSpPr>
        <p:spPr bwMode="auto">
          <a:xfrm>
            <a:off x="0" y="0"/>
            <a:ext cx="3962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defRPr sz="1000" i="1"/>
            </a:lvl1pPr>
          </a:lstStyle>
          <a:p>
            <a:endParaRPr lang="en-US" altLang="en-NL"/>
          </a:p>
        </p:txBody>
      </p:sp>
      <p:sp>
        <p:nvSpPr>
          <p:cNvPr id="3075" name="Rectangle 3">
            <a:extLst>
              <a:ext uri="{FF2B5EF4-FFF2-40B4-BE49-F238E27FC236}">
                <a16:creationId xmlns:a16="http://schemas.microsoft.com/office/drawing/2014/main" id="{B2FA5C9D-AB2D-4788-A77B-D6BE67568B17}"/>
              </a:ext>
            </a:extLst>
          </p:cNvPr>
          <p:cNvSpPr>
            <a:spLocks noGrp="1" noChangeArrowheads="1"/>
          </p:cNvSpPr>
          <p:nvPr>
            <p:ph type="dt" sz="quarter" idx="1"/>
          </p:nvPr>
        </p:nvSpPr>
        <p:spPr bwMode="auto">
          <a:xfrm>
            <a:off x="5181600" y="0"/>
            <a:ext cx="3962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lgn="r">
              <a:defRPr sz="1000" i="1"/>
            </a:lvl1pPr>
          </a:lstStyle>
          <a:p>
            <a:endParaRPr lang="en-US" altLang="en-NL"/>
          </a:p>
        </p:txBody>
      </p:sp>
      <p:sp>
        <p:nvSpPr>
          <p:cNvPr id="3076" name="Rectangle 4">
            <a:extLst>
              <a:ext uri="{FF2B5EF4-FFF2-40B4-BE49-F238E27FC236}">
                <a16:creationId xmlns:a16="http://schemas.microsoft.com/office/drawing/2014/main" id="{B12B9A81-918B-43E0-84DB-9B3C629C562E}"/>
              </a:ext>
            </a:extLst>
          </p:cNvPr>
          <p:cNvSpPr>
            <a:spLocks noGrp="1" noChangeArrowheads="1"/>
          </p:cNvSpPr>
          <p:nvPr>
            <p:ph type="ftr" sz="quarter" idx="2"/>
          </p:nvPr>
        </p:nvSpPr>
        <p:spPr bwMode="auto">
          <a:xfrm>
            <a:off x="0" y="6477000"/>
            <a:ext cx="3962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defRPr sz="1000" i="1"/>
            </a:lvl1pPr>
          </a:lstStyle>
          <a:p>
            <a:endParaRPr lang="en-US" altLang="en-NL"/>
          </a:p>
        </p:txBody>
      </p:sp>
      <p:sp>
        <p:nvSpPr>
          <p:cNvPr id="3077" name="Rectangle 5">
            <a:extLst>
              <a:ext uri="{FF2B5EF4-FFF2-40B4-BE49-F238E27FC236}">
                <a16:creationId xmlns:a16="http://schemas.microsoft.com/office/drawing/2014/main" id="{151C1A5C-0B85-4C1C-87C4-76E99E1ED53C}"/>
              </a:ext>
            </a:extLst>
          </p:cNvPr>
          <p:cNvSpPr>
            <a:spLocks noGrp="1" noChangeArrowheads="1"/>
          </p:cNvSpPr>
          <p:nvPr>
            <p:ph type="sldNum" sz="quarter" idx="3"/>
          </p:nvPr>
        </p:nvSpPr>
        <p:spPr bwMode="auto">
          <a:xfrm>
            <a:off x="5181600" y="6477000"/>
            <a:ext cx="3962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lgn="r">
              <a:defRPr sz="1000" i="1"/>
            </a:lvl1pPr>
          </a:lstStyle>
          <a:p>
            <a:fld id="{CDBF4150-A3E3-4B0E-AC7A-0164959AFC6C}" type="slidenum">
              <a:rPr lang="en-US" altLang="en-NL"/>
              <a:pPr/>
              <a:t>‹#›</a:t>
            </a:fld>
            <a:endParaRPr lang="en-US" altLang="en-NL"/>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294371EA-5D22-4432-B593-5F0116E32E73}"/>
              </a:ext>
            </a:extLst>
          </p:cNvPr>
          <p:cNvSpPr>
            <a:spLocks noGrp="1" noChangeArrowheads="1"/>
          </p:cNvSpPr>
          <p:nvPr>
            <p:ph type="hdr" sz="quarter"/>
          </p:nvPr>
        </p:nvSpPr>
        <p:spPr bwMode="auto">
          <a:xfrm>
            <a:off x="0" y="0"/>
            <a:ext cx="3962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defRPr sz="1000" i="1">
                <a:latin typeface="Times New Roman" panose="02020603050405020304" pitchFamily="18" charset="0"/>
              </a:defRPr>
            </a:lvl1pPr>
          </a:lstStyle>
          <a:p>
            <a:endParaRPr lang="en-US" altLang="en-NL"/>
          </a:p>
        </p:txBody>
      </p:sp>
      <p:sp>
        <p:nvSpPr>
          <p:cNvPr id="2051" name="Rectangle 3">
            <a:extLst>
              <a:ext uri="{FF2B5EF4-FFF2-40B4-BE49-F238E27FC236}">
                <a16:creationId xmlns:a16="http://schemas.microsoft.com/office/drawing/2014/main" id="{5CC06DB1-250E-48AF-98F7-1F143E541F88}"/>
              </a:ext>
            </a:extLst>
          </p:cNvPr>
          <p:cNvSpPr>
            <a:spLocks noGrp="1" noChangeArrowheads="1"/>
          </p:cNvSpPr>
          <p:nvPr>
            <p:ph type="dt" idx="1"/>
          </p:nvPr>
        </p:nvSpPr>
        <p:spPr bwMode="auto">
          <a:xfrm>
            <a:off x="5181600" y="0"/>
            <a:ext cx="3962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lgn="r">
              <a:defRPr sz="1000" i="1">
                <a:latin typeface="Times New Roman" panose="02020603050405020304" pitchFamily="18" charset="0"/>
              </a:defRPr>
            </a:lvl1pPr>
          </a:lstStyle>
          <a:p>
            <a:endParaRPr lang="en-US" altLang="en-NL"/>
          </a:p>
        </p:txBody>
      </p:sp>
      <p:sp>
        <p:nvSpPr>
          <p:cNvPr id="2052" name="Rectangle 4">
            <a:extLst>
              <a:ext uri="{FF2B5EF4-FFF2-40B4-BE49-F238E27FC236}">
                <a16:creationId xmlns:a16="http://schemas.microsoft.com/office/drawing/2014/main" id="{0AE478D6-4572-4E98-8D78-388B809E54D4}"/>
              </a:ext>
            </a:extLst>
          </p:cNvPr>
          <p:cNvSpPr>
            <a:spLocks noGrp="1" noChangeArrowheads="1"/>
          </p:cNvSpPr>
          <p:nvPr>
            <p:ph type="ftr" sz="quarter" idx="4"/>
          </p:nvPr>
        </p:nvSpPr>
        <p:spPr bwMode="auto">
          <a:xfrm>
            <a:off x="0" y="6477000"/>
            <a:ext cx="3962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defRPr sz="1000" i="1">
                <a:latin typeface="Times New Roman" panose="02020603050405020304" pitchFamily="18" charset="0"/>
              </a:defRPr>
            </a:lvl1pPr>
          </a:lstStyle>
          <a:p>
            <a:endParaRPr lang="en-US" altLang="en-NL"/>
          </a:p>
        </p:txBody>
      </p:sp>
      <p:sp>
        <p:nvSpPr>
          <p:cNvPr id="2053" name="Rectangle 5">
            <a:extLst>
              <a:ext uri="{FF2B5EF4-FFF2-40B4-BE49-F238E27FC236}">
                <a16:creationId xmlns:a16="http://schemas.microsoft.com/office/drawing/2014/main" id="{A401A6D2-92B6-4A2C-AA71-0AF81D082397}"/>
              </a:ext>
            </a:extLst>
          </p:cNvPr>
          <p:cNvSpPr>
            <a:spLocks noGrp="1" noChangeArrowheads="1"/>
          </p:cNvSpPr>
          <p:nvPr>
            <p:ph type="sldNum" sz="quarter" idx="5"/>
          </p:nvPr>
        </p:nvSpPr>
        <p:spPr bwMode="auto">
          <a:xfrm>
            <a:off x="5181600" y="6477000"/>
            <a:ext cx="3962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lgn="r">
              <a:defRPr sz="1000" i="1">
                <a:latin typeface="Times New Roman" panose="02020603050405020304" pitchFamily="18" charset="0"/>
              </a:defRPr>
            </a:lvl1pPr>
          </a:lstStyle>
          <a:p>
            <a:fld id="{1662024B-466E-401D-AAD9-E89359424BA7}" type="slidenum">
              <a:rPr lang="en-US" altLang="en-NL"/>
              <a:pPr/>
              <a:t>‹#›</a:t>
            </a:fld>
            <a:endParaRPr lang="en-US" altLang="en-NL"/>
          </a:p>
        </p:txBody>
      </p:sp>
      <p:sp>
        <p:nvSpPr>
          <p:cNvPr id="2054" name="Rectangle 6">
            <a:extLst>
              <a:ext uri="{FF2B5EF4-FFF2-40B4-BE49-F238E27FC236}">
                <a16:creationId xmlns:a16="http://schemas.microsoft.com/office/drawing/2014/main" id="{3492AF9A-26CC-4134-B54B-A585438B8C6D}"/>
              </a:ext>
            </a:extLst>
          </p:cNvPr>
          <p:cNvSpPr>
            <a:spLocks noGrp="1" noChangeArrowheads="1"/>
          </p:cNvSpPr>
          <p:nvPr>
            <p:ph type="body" sz="quarter" idx="3"/>
          </p:nvPr>
        </p:nvSpPr>
        <p:spPr bwMode="auto">
          <a:xfrm>
            <a:off x="1219200" y="3257550"/>
            <a:ext cx="6705600" cy="308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altLang="en-NL"/>
              <a:t>Click to edit Master notes styles</a:t>
            </a:r>
          </a:p>
          <a:p>
            <a:pPr lvl="1"/>
            <a:r>
              <a:rPr lang="en-US" altLang="en-NL"/>
              <a:t>Second Level</a:t>
            </a:r>
          </a:p>
          <a:p>
            <a:pPr lvl="2"/>
            <a:r>
              <a:rPr lang="en-US" altLang="en-NL"/>
              <a:t>Third Level</a:t>
            </a:r>
          </a:p>
          <a:p>
            <a:pPr lvl="3"/>
            <a:r>
              <a:rPr lang="en-US" altLang="en-NL"/>
              <a:t>Fourth Level</a:t>
            </a:r>
          </a:p>
          <a:p>
            <a:pPr lvl="4"/>
            <a:r>
              <a:rPr lang="en-US" altLang="en-NL"/>
              <a:t>Fifth Level</a:t>
            </a:r>
          </a:p>
        </p:txBody>
      </p:sp>
      <p:sp>
        <p:nvSpPr>
          <p:cNvPr id="2055" name="Rectangle 7">
            <a:extLst>
              <a:ext uri="{FF2B5EF4-FFF2-40B4-BE49-F238E27FC236}">
                <a16:creationId xmlns:a16="http://schemas.microsoft.com/office/drawing/2014/main" id="{F5740232-2268-483D-AA50-B02A48771DF3}"/>
              </a:ext>
            </a:extLst>
          </p:cNvPr>
          <p:cNvSpPr>
            <a:spLocks noChangeArrowheads="1" noTextEdit="1"/>
          </p:cNvSpPr>
          <p:nvPr>
            <p:ph type="sldImg" idx="2"/>
          </p:nvPr>
        </p:nvSpPr>
        <p:spPr bwMode="auto">
          <a:xfrm>
            <a:off x="2859088" y="515938"/>
            <a:ext cx="3425825" cy="2568575"/>
          </a:xfrm>
          <a:prstGeom prst="rect">
            <a:avLst/>
          </a:prstGeom>
          <a:noFill/>
          <a:ln w="12699">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Book Antiqua" panose="0204060205030503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Book Antiqua" panose="0204060205030503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Book Antiqua" panose="0204060205030503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Book Antiqua" panose="0204060205030503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Book Antiqua" panose="0204060205030503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a:extLst>
              <a:ext uri="{FF2B5EF4-FFF2-40B4-BE49-F238E27FC236}">
                <a16:creationId xmlns:a16="http://schemas.microsoft.com/office/drawing/2014/main" id="{026980D8-27F6-463D-9426-2B6FD6967FAD}"/>
              </a:ext>
            </a:extLst>
          </p:cNvPr>
          <p:cNvSpPr>
            <a:spLocks noGrp="1" noChangeArrowheads="1"/>
          </p:cNvSpPr>
          <p:nvPr>
            <p:ph type="sldNum" sz="quarter" idx="5"/>
          </p:nvPr>
        </p:nvSpPr>
        <p:spPr>
          <a:ln/>
        </p:spPr>
        <p:txBody>
          <a:bodyPr/>
          <a:lstStyle/>
          <a:p>
            <a:fld id="{C61D01DD-47AE-4ACF-BE22-6817F6611D9C}" type="slidenum">
              <a:rPr lang="en-US" altLang="en-NL"/>
              <a:pPr/>
              <a:t>2</a:t>
            </a:fld>
            <a:endParaRPr lang="en-US" altLang="en-NL"/>
          </a:p>
        </p:txBody>
      </p:sp>
      <p:sp>
        <p:nvSpPr>
          <p:cNvPr id="5122" name="Rectangle 2">
            <a:extLst>
              <a:ext uri="{FF2B5EF4-FFF2-40B4-BE49-F238E27FC236}">
                <a16:creationId xmlns:a16="http://schemas.microsoft.com/office/drawing/2014/main" id="{730C702D-B590-462C-A853-9CBB68BC2DAE}"/>
              </a:ext>
            </a:extLst>
          </p:cNvPr>
          <p:cNvSpPr>
            <a:spLocks noChangeArrowheads="1" noTextEdit="1"/>
          </p:cNvSpPr>
          <p:nvPr>
            <p:ph type="sldImg"/>
          </p:nvPr>
        </p:nvSpPr>
        <p:spPr>
          <a:ln cap="flat"/>
        </p:spPr>
      </p:sp>
      <p:sp>
        <p:nvSpPr>
          <p:cNvPr id="5123" name="Rectangle 3">
            <a:extLst>
              <a:ext uri="{FF2B5EF4-FFF2-40B4-BE49-F238E27FC236}">
                <a16:creationId xmlns:a16="http://schemas.microsoft.com/office/drawing/2014/main" id="{B779FEBB-9D87-4F18-9E21-1FF759CADAFC}"/>
              </a:ext>
            </a:extLst>
          </p:cNvPr>
          <p:cNvSpPr>
            <a:spLocks noGrp="1" noChangeArrowheads="1"/>
          </p:cNvSpPr>
          <p:nvPr>
            <p:ph type="body" idx="1"/>
          </p:nvPr>
        </p:nvSpPr>
        <p:spPr>
          <a:ln/>
        </p:spPr>
        <p:txBody>
          <a:bodyPr/>
          <a:lstStyle/>
          <a:p>
            <a:endParaRPr lang="en-AU" altLang="en-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a:extLst>
              <a:ext uri="{FF2B5EF4-FFF2-40B4-BE49-F238E27FC236}">
                <a16:creationId xmlns:a16="http://schemas.microsoft.com/office/drawing/2014/main" id="{E6B6C36D-E25A-4B46-A969-1791667310A7}"/>
              </a:ext>
            </a:extLst>
          </p:cNvPr>
          <p:cNvSpPr>
            <a:spLocks noGrp="1" noChangeArrowheads="1"/>
          </p:cNvSpPr>
          <p:nvPr>
            <p:ph type="sldNum" sz="quarter" idx="5"/>
          </p:nvPr>
        </p:nvSpPr>
        <p:spPr>
          <a:ln/>
        </p:spPr>
        <p:txBody>
          <a:bodyPr/>
          <a:lstStyle/>
          <a:p>
            <a:fld id="{A2A62CFE-14B4-4278-B1C1-38AEE1AD8A71}" type="slidenum">
              <a:rPr lang="en-US" altLang="en-NL"/>
              <a:pPr/>
              <a:t>3</a:t>
            </a:fld>
            <a:endParaRPr lang="en-US" altLang="en-NL"/>
          </a:p>
        </p:txBody>
      </p:sp>
      <p:sp>
        <p:nvSpPr>
          <p:cNvPr id="40962" name="Rectangle 2">
            <a:extLst>
              <a:ext uri="{FF2B5EF4-FFF2-40B4-BE49-F238E27FC236}">
                <a16:creationId xmlns:a16="http://schemas.microsoft.com/office/drawing/2014/main" id="{AC1DD360-EC4E-46DE-BCF8-C5BB51003403}"/>
              </a:ext>
            </a:extLst>
          </p:cNvPr>
          <p:cNvSpPr>
            <a:spLocks noChangeArrowheads="1" noTextEdit="1"/>
          </p:cNvSpPr>
          <p:nvPr>
            <p:ph type="sldImg"/>
          </p:nvPr>
        </p:nvSpPr>
        <p:spPr>
          <a:ln cap="flat"/>
        </p:spPr>
      </p:sp>
      <p:sp>
        <p:nvSpPr>
          <p:cNvPr id="40963" name="Rectangle 3">
            <a:extLst>
              <a:ext uri="{FF2B5EF4-FFF2-40B4-BE49-F238E27FC236}">
                <a16:creationId xmlns:a16="http://schemas.microsoft.com/office/drawing/2014/main" id="{8038771B-20E4-4600-B6C2-C393FC6470F5}"/>
              </a:ext>
            </a:extLst>
          </p:cNvPr>
          <p:cNvSpPr>
            <a:spLocks noGrp="1" noChangeArrowheads="1"/>
          </p:cNvSpPr>
          <p:nvPr>
            <p:ph type="body" idx="1"/>
          </p:nvPr>
        </p:nvSpPr>
        <p:spPr>
          <a:ln/>
        </p:spPr>
        <p:txBody>
          <a:bodyPr/>
          <a:lstStyle/>
          <a:p>
            <a:endParaRPr lang="en-AU" altLang="en-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a:extLst>
              <a:ext uri="{FF2B5EF4-FFF2-40B4-BE49-F238E27FC236}">
                <a16:creationId xmlns:a16="http://schemas.microsoft.com/office/drawing/2014/main" id="{BA602E10-FBA9-4C82-8B5C-E2BE530B113C}"/>
              </a:ext>
            </a:extLst>
          </p:cNvPr>
          <p:cNvSpPr>
            <a:spLocks noGrp="1" noChangeArrowheads="1"/>
          </p:cNvSpPr>
          <p:nvPr>
            <p:ph type="sldNum" sz="quarter" idx="5"/>
          </p:nvPr>
        </p:nvSpPr>
        <p:spPr>
          <a:ln/>
        </p:spPr>
        <p:txBody>
          <a:bodyPr/>
          <a:lstStyle/>
          <a:p>
            <a:fld id="{D43E18AD-D299-4F45-BBCF-DF0A8D813ED1}" type="slidenum">
              <a:rPr lang="en-US" altLang="en-NL"/>
              <a:pPr/>
              <a:t>4</a:t>
            </a:fld>
            <a:endParaRPr lang="en-US" altLang="en-NL"/>
          </a:p>
        </p:txBody>
      </p:sp>
      <p:sp>
        <p:nvSpPr>
          <p:cNvPr id="43010" name="Rectangle 2">
            <a:extLst>
              <a:ext uri="{FF2B5EF4-FFF2-40B4-BE49-F238E27FC236}">
                <a16:creationId xmlns:a16="http://schemas.microsoft.com/office/drawing/2014/main" id="{06409158-B47D-40BA-B0F8-C83F9FF32F4B}"/>
              </a:ext>
            </a:extLst>
          </p:cNvPr>
          <p:cNvSpPr>
            <a:spLocks noChangeArrowheads="1" noTextEdit="1"/>
          </p:cNvSpPr>
          <p:nvPr>
            <p:ph type="sldImg"/>
          </p:nvPr>
        </p:nvSpPr>
        <p:spPr>
          <a:ln cap="flat"/>
        </p:spPr>
      </p:sp>
      <p:sp>
        <p:nvSpPr>
          <p:cNvPr id="43011" name="Rectangle 3">
            <a:extLst>
              <a:ext uri="{FF2B5EF4-FFF2-40B4-BE49-F238E27FC236}">
                <a16:creationId xmlns:a16="http://schemas.microsoft.com/office/drawing/2014/main" id="{E6FE99F6-A2BF-41E6-8723-AA38691FA21B}"/>
              </a:ext>
            </a:extLst>
          </p:cNvPr>
          <p:cNvSpPr>
            <a:spLocks noGrp="1" noChangeArrowheads="1"/>
          </p:cNvSpPr>
          <p:nvPr>
            <p:ph type="body" idx="1"/>
          </p:nvPr>
        </p:nvSpPr>
        <p:spPr>
          <a:ln/>
        </p:spPr>
        <p:txBody>
          <a:bodyPr/>
          <a:lstStyle/>
          <a:p>
            <a:endParaRPr lang="en-AU" altLang="en-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a:extLst>
              <a:ext uri="{FF2B5EF4-FFF2-40B4-BE49-F238E27FC236}">
                <a16:creationId xmlns:a16="http://schemas.microsoft.com/office/drawing/2014/main" id="{562874CA-F86F-43C4-8912-FE7CF36FEBD8}"/>
              </a:ext>
            </a:extLst>
          </p:cNvPr>
          <p:cNvSpPr>
            <a:spLocks noGrp="1" noChangeArrowheads="1"/>
          </p:cNvSpPr>
          <p:nvPr>
            <p:ph type="sldNum" sz="quarter" idx="5"/>
          </p:nvPr>
        </p:nvSpPr>
        <p:spPr>
          <a:ln/>
        </p:spPr>
        <p:txBody>
          <a:bodyPr/>
          <a:lstStyle/>
          <a:p>
            <a:fld id="{837EC6FA-F10F-406B-987D-9B0D492B160E}" type="slidenum">
              <a:rPr lang="en-US" altLang="en-NL"/>
              <a:pPr/>
              <a:t>5</a:t>
            </a:fld>
            <a:endParaRPr lang="en-US" altLang="en-NL"/>
          </a:p>
        </p:txBody>
      </p:sp>
      <p:sp>
        <p:nvSpPr>
          <p:cNvPr id="45058" name="Rectangle 2">
            <a:extLst>
              <a:ext uri="{FF2B5EF4-FFF2-40B4-BE49-F238E27FC236}">
                <a16:creationId xmlns:a16="http://schemas.microsoft.com/office/drawing/2014/main" id="{534004BD-3F7B-4ADE-8FBE-C66F98934BA0}"/>
              </a:ext>
            </a:extLst>
          </p:cNvPr>
          <p:cNvSpPr>
            <a:spLocks noChangeArrowheads="1" noTextEdit="1"/>
          </p:cNvSpPr>
          <p:nvPr>
            <p:ph type="sldImg"/>
          </p:nvPr>
        </p:nvSpPr>
        <p:spPr>
          <a:ln cap="flat"/>
        </p:spPr>
      </p:sp>
      <p:sp>
        <p:nvSpPr>
          <p:cNvPr id="45059" name="Rectangle 3">
            <a:extLst>
              <a:ext uri="{FF2B5EF4-FFF2-40B4-BE49-F238E27FC236}">
                <a16:creationId xmlns:a16="http://schemas.microsoft.com/office/drawing/2014/main" id="{823106CA-016A-4857-9D2D-480F82521FFC}"/>
              </a:ext>
            </a:extLst>
          </p:cNvPr>
          <p:cNvSpPr>
            <a:spLocks noGrp="1" noChangeArrowheads="1"/>
          </p:cNvSpPr>
          <p:nvPr>
            <p:ph type="body" idx="1"/>
          </p:nvPr>
        </p:nvSpPr>
        <p:spPr>
          <a:ln/>
        </p:spPr>
        <p:txBody>
          <a:bodyPr/>
          <a:lstStyle/>
          <a:p>
            <a:endParaRPr lang="en-AU" altLang="en-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a:extLst>
              <a:ext uri="{FF2B5EF4-FFF2-40B4-BE49-F238E27FC236}">
                <a16:creationId xmlns:a16="http://schemas.microsoft.com/office/drawing/2014/main" id="{DA7B44DB-2582-4246-B2F8-50726A986D9A}"/>
              </a:ext>
            </a:extLst>
          </p:cNvPr>
          <p:cNvSpPr>
            <a:spLocks noGrp="1" noChangeArrowheads="1"/>
          </p:cNvSpPr>
          <p:nvPr>
            <p:ph type="sldNum" sz="quarter" idx="5"/>
          </p:nvPr>
        </p:nvSpPr>
        <p:spPr>
          <a:ln/>
        </p:spPr>
        <p:txBody>
          <a:bodyPr/>
          <a:lstStyle/>
          <a:p>
            <a:fld id="{EDB880C5-2005-4C22-B871-7CF6B63FB9E0}" type="slidenum">
              <a:rPr lang="en-US" altLang="en-NL"/>
              <a:pPr/>
              <a:t>6</a:t>
            </a:fld>
            <a:endParaRPr lang="en-US" altLang="en-NL"/>
          </a:p>
        </p:txBody>
      </p:sp>
      <p:sp>
        <p:nvSpPr>
          <p:cNvPr id="47106" name="Rectangle 2">
            <a:extLst>
              <a:ext uri="{FF2B5EF4-FFF2-40B4-BE49-F238E27FC236}">
                <a16:creationId xmlns:a16="http://schemas.microsoft.com/office/drawing/2014/main" id="{808DFA9D-E4A4-4025-AC7C-7A8EE5FCAC8D}"/>
              </a:ext>
            </a:extLst>
          </p:cNvPr>
          <p:cNvSpPr>
            <a:spLocks noChangeArrowheads="1" noTextEdit="1"/>
          </p:cNvSpPr>
          <p:nvPr>
            <p:ph type="sldImg"/>
          </p:nvPr>
        </p:nvSpPr>
        <p:spPr>
          <a:ln cap="flat"/>
        </p:spPr>
      </p:sp>
      <p:sp>
        <p:nvSpPr>
          <p:cNvPr id="47107" name="Rectangle 3">
            <a:extLst>
              <a:ext uri="{FF2B5EF4-FFF2-40B4-BE49-F238E27FC236}">
                <a16:creationId xmlns:a16="http://schemas.microsoft.com/office/drawing/2014/main" id="{09138A1F-7286-411D-AF03-C36BEE06C685}"/>
              </a:ext>
            </a:extLst>
          </p:cNvPr>
          <p:cNvSpPr>
            <a:spLocks noGrp="1" noChangeArrowheads="1"/>
          </p:cNvSpPr>
          <p:nvPr>
            <p:ph type="body" idx="1"/>
          </p:nvPr>
        </p:nvSpPr>
        <p:spPr>
          <a:ln/>
        </p:spPr>
        <p:txBody>
          <a:bodyPr/>
          <a:lstStyle/>
          <a:p>
            <a:endParaRPr lang="en-AU" altLang="en-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a:extLst>
              <a:ext uri="{FF2B5EF4-FFF2-40B4-BE49-F238E27FC236}">
                <a16:creationId xmlns:a16="http://schemas.microsoft.com/office/drawing/2014/main" id="{0143A53E-DD46-4379-BC20-1EF01014D34F}"/>
              </a:ext>
            </a:extLst>
          </p:cNvPr>
          <p:cNvSpPr>
            <a:spLocks noGrp="1" noChangeArrowheads="1"/>
          </p:cNvSpPr>
          <p:nvPr>
            <p:ph type="sldNum" sz="quarter" idx="5"/>
          </p:nvPr>
        </p:nvSpPr>
        <p:spPr>
          <a:ln/>
        </p:spPr>
        <p:txBody>
          <a:bodyPr/>
          <a:lstStyle/>
          <a:p>
            <a:fld id="{A66E247B-A55B-44A0-8CFD-A729C716BC9D}" type="slidenum">
              <a:rPr lang="en-US" altLang="en-NL"/>
              <a:pPr/>
              <a:t>7</a:t>
            </a:fld>
            <a:endParaRPr lang="en-US" altLang="en-NL"/>
          </a:p>
        </p:txBody>
      </p:sp>
      <p:sp>
        <p:nvSpPr>
          <p:cNvPr id="49154" name="Rectangle 2">
            <a:extLst>
              <a:ext uri="{FF2B5EF4-FFF2-40B4-BE49-F238E27FC236}">
                <a16:creationId xmlns:a16="http://schemas.microsoft.com/office/drawing/2014/main" id="{0A9DEF47-3B5E-46CE-A053-99E023E11CA2}"/>
              </a:ext>
            </a:extLst>
          </p:cNvPr>
          <p:cNvSpPr>
            <a:spLocks noChangeArrowheads="1" noTextEdit="1"/>
          </p:cNvSpPr>
          <p:nvPr>
            <p:ph type="sldImg"/>
          </p:nvPr>
        </p:nvSpPr>
        <p:spPr>
          <a:ln cap="flat"/>
        </p:spPr>
      </p:sp>
      <p:sp>
        <p:nvSpPr>
          <p:cNvPr id="49155" name="Rectangle 3">
            <a:extLst>
              <a:ext uri="{FF2B5EF4-FFF2-40B4-BE49-F238E27FC236}">
                <a16:creationId xmlns:a16="http://schemas.microsoft.com/office/drawing/2014/main" id="{E9514903-FA76-4448-9F5C-7ECB3B4E5BD0}"/>
              </a:ext>
            </a:extLst>
          </p:cNvPr>
          <p:cNvSpPr>
            <a:spLocks noGrp="1" noChangeArrowheads="1"/>
          </p:cNvSpPr>
          <p:nvPr>
            <p:ph type="body" idx="1"/>
          </p:nvPr>
        </p:nvSpPr>
        <p:spPr>
          <a:ln/>
        </p:spPr>
        <p:txBody>
          <a:bodyPr/>
          <a:lstStyle/>
          <a:p>
            <a:endParaRPr lang="en-AU" altLang="en-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9E43F-E7F2-4A47-8A17-F251B0DAFC9C}"/>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6246F6D9-2ACA-47B3-9899-F27E7E61CA0A}"/>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9F49BDC5-3D25-499C-A475-EE92715C1776}"/>
              </a:ext>
            </a:extLst>
          </p:cNvPr>
          <p:cNvSpPr>
            <a:spLocks noGrp="1"/>
          </p:cNvSpPr>
          <p:nvPr>
            <p:ph type="dt" sz="half" idx="10"/>
          </p:nvPr>
        </p:nvSpPr>
        <p:spPr/>
        <p:txBody>
          <a:bodyPr/>
          <a:lstStyle>
            <a:lvl1pPr>
              <a:defRPr/>
            </a:lvl1pPr>
          </a:lstStyle>
          <a:p>
            <a:endParaRPr lang="en-US" altLang="en-NL"/>
          </a:p>
        </p:txBody>
      </p:sp>
      <p:sp>
        <p:nvSpPr>
          <p:cNvPr id="5" name="Footer Placeholder 4">
            <a:extLst>
              <a:ext uri="{FF2B5EF4-FFF2-40B4-BE49-F238E27FC236}">
                <a16:creationId xmlns:a16="http://schemas.microsoft.com/office/drawing/2014/main" id="{F06EFD36-FD06-4CA5-B6B2-64C65059C2C8}"/>
              </a:ext>
            </a:extLst>
          </p:cNvPr>
          <p:cNvSpPr>
            <a:spLocks noGrp="1"/>
          </p:cNvSpPr>
          <p:nvPr>
            <p:ph type="ftr" sz="quarter" idx="11"/>
          </p:nvPr>
        </p:nvSpPr>
        <p:spPr/>
        <p:txBody>
          <a:bodyPr/>
          <a:lstStyle>
            <a:lvl1pPr>
              <a:defRPr/>
            </a:lvl1pPr>
          </a:lstStyle>
          <a:p>
            <a:endParaRPr lang="en-US" altLang="en-NL"/>
          </a:p>
        </p:txBody>
      </p:sp>
      <p:sp>
        <p:nvSpPr>
          <p:cNvPr id="6" name="Slide Number Placeholder 5">
            <a:extLst>
              <a:ext uri="{FF2B5EF4-FFF2-40B4-BE49-F238E27FC236}">
                <a16:creationId xmlns:a16="http://schemas.microsoft.com/office/drawing/2014/main" id="{C0944AB5-76F2-40E0-A333-2145EF0A419A}"/>
              </a:ext>
            </a:extLst>
          </p:cNvPr>
          <p:cNvSpPr>
            <a:spLocks noGrp="1"/>
          </p:cNvSpPr>
          <p:nvPr>
            <p:ph type="sldNum" sz="quarter" idx="12"/>
          </p:nvPr>
        </p:nvSpPr>
        <p:spPr/>
        <p:txBody>
          <a:bodyPr/>
          <a:lstStyle>
            <a:lvl1pPr>
              <a:defRPr/>
            </a:lvl1pPr>
          </a:lstStyle>
          <a:p>
            <a:fld id="{8D522A5B-FF79-42DA-A3AC-2EE600711EEC}" type="slidenum">
              <a:rPr lang="en-US" altLang="en-NL"/>
              <a:pPr/>
              <a:t>‹#›</a:t>
            </a:fld>
            <a:endParaRPr lang="en-US" altLang="en-NL"/>
          </a:p>
        </p:txBody>
      </p:sp>
    </p:spTree>
    <p:extLst>
      <p:ext uri="{BB962C8B-B14F-4D97-AF65-F5344CB8AC3E}">
        <p14:creationId xmlns:p14="http://schemas.microsoft.com/office/powerpoint/2010/main" val="2031502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8502F-64C8-45AB-A4F1-69F95AE35D9E}"/>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4BDB1FC8-4FAB-4309-96CF-6989974F14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CE658D5C-4261-4CCC-8486-C162D172E3E4}"/>
              </a:ext>
            </a:extLst>
          </p:cNvPr>
          <p:cNvSpPr>
            <a:spLocks noGrp="1"/>
          </p:cNvSpPr>
          <p:nvPr>
            <p:ph type="dt" sz="half" idx="10"/>
          </p:nvPr>
        </p:nvSpPr>
        <p:spPr/>
        <p:txBody>
          <a:bodyPr/>
          <a:lstStyle>
            <a:lvl1pPr>
              <a:defRPr/>
            </a:lvl1pPr>
          </a:lstStyle>
          <a:p>
            <a:endParaRPr lang="en-US" altLang="en-NL"/>
          </a:p>
        </p:txBody>
      </p:sp>
      <p:sp>
        <p:nvSpPr>
          <p:cNvPr id="5" name="Footer Placeholder 4">
            <a:extLst>
              <a:ext uri="{FF2B5EF4-FFF2-40B4-BE49-F238E27FC236}">
                <a16:creationId xmlns:a16="http://schemas.microsoft.com/office/drawing/2014/main" id="{DB65A00A-D4A3-4954-BD9B-4FB33E2D9CDE}"/>
              </a:ext>
            </a:extLst>
          </p:cNvPr>
          <p:cNvSpPr>
            <a:spLocks noGrp="1"/>
          </p:cNvSpPr>
          <p:nvPr>
            <p:ph type="ftr" sz="quarter" idx="11"/>
          </p:nvPr>
        </p:nvSpPr>
        <p:spPr/>
        <p:txBody>
          <a:bodyPr/>
          <a:lstStyle>
            <a:lvl1pPr>
              <a:defRPr/>
            </a:lvl1pPr>
          </a:lstStyle>
          <a:p>
            <a:endParaRPr lang="en-US" altLang="en-NL"/>
          </a:p>
        </p:txBody>
      </p:sp>
      <p:sp>
        <p:nvSpPr>
          <p:cNvPr id="6" name="Slide Number Placeholder 5">
            <a:extLst>
              <a:ext uri="{FF2B5EF4-FFF2-40B4-BE49-F238E27FC236}">
                <a16:creationId xmlns:a16="http://schemas.microsoft.com/office/drawing/2014/main" id="{CCDA16BD-9242-46F8-B78D-C04B8CF76A63}"/>
              </a:ext>
            </a:extLst>
          </p:cNvPr>
          <p:cNvSpPr>
            <a:spLocks noGrp="1"/>
          </p:cNvSpPr>
          <p:nvPr>
            <p:ph type="sldNum" sz="quarter" idx="12"/>
          </p:nvPr>
        </p:nvSpPr>
        <p:spPr/>
        <p:txBody>
          <a:bodyPr/>
          <a:lstStyle>
            <a:lvl1pPr>
              <a:defRPr/>
            </a:lvl1pPr>
          </a:lstStyle>
          <a:p>
            <a:fld id="{A3368EAD-0283-4BC4-B472-C7EE83B4EC1A}" type="slidenum">
              <a:rPr lang="en-US" altLang="en-NL"/>
              <a:pPr/>
              <a:t>‹#›</a:t>
            </a:fld>
            <a:endParaRPr lang="en-US" altLang="en-NL"/>
          </a:p>
        </p:txBody>
      </p:sp>
    </p:spTree>
    <p:extLst>
      <p:ext uri="{BB962C8B-B14F-4D97-AF65-F5344CB8AC3E}">
        <p14:creationId xmlns:p14="http://schemas.microsoft.com/office/powerpoint/2010/main" val="1519355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28669-D6E4-4ED1-8586-42170304567A}"/>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23284E-9DBA-4713-9702-6DF5A8914B25}"/>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6A9A6359-8BF3-4D41-9E44-0EE186CC6D9B}"/>
              </a:ext>
            </a:extLst>
          </p:cNvPr>
          <p:cNvSpPr>
            <a:spLocks noGrp="1"/>
          </p:cNvSpPr>
          <p:nvPr>
            <p:ph type="dt" sz="half" idx="10"/>
          </p:nvPr>
        </p:nvSpPr>
        <p:spPr/>
        <p:txBody>
          <a:bodyPr/>
          <a:lstStyle>
            <a:lvl1pPr>
              <a:defRPr/>
            </a:lvl1pPr>
          </a:lstStyle>
          <a:p>
            <a:endParaRPr lang="en-US" altLang="en-NL"/>
          </a:p>
        </p:txBody>
      </p:sp>
      <p:sp>
        <p:nvSpPr>
          <p:cNvPr id="5" name="Footer Placeholder 4">
            <a:extLst>
              <a:ext uri="{FF2B5EF4-FFF2-40B4-BE49-F238E27FC236}">
                <a16:creationId xmlns:a16="http://schemas.microsoft.com/office/drawing/2014/main" id="{264CAC47-9BB8-4D5D-9A3C-E734EC9CCB74}"/>
              </a:ext>
            </a:extLst>
          </p:cNvPr>
          <p:cNvSpPr>
            <a:spLocks noGrp="1"/>
          </p:cNvSpPr>
          <p:nvPr>
            <p:ph type="ftr" sz="quarter" idx="11"/>
          </p:nvPr>
        </p:nvSpPr>
        <p:spPr/>
        <p:txBody>
          <a:bodyPr/>
          <a:lstStyle>
            <a:lvl1pPr>
              <a:defRPr/>
            </a:lvl1pPr>
          </a:lstStyle>
          <a:p>
            <a:endParaRPr lang="en-US" altLang="en-NL"/>
          </a:p>
        </p:txBody>
      </p:sp>
      <p:sp>
        <p:nvSpPr>
          <p:cNvPr id="6" name="Slide Number Placeholder 5">
            <a:extLst>
              <a:ext uri="{FF2B5EF4-FFF2-40B4-BE49-F238E27FC236}">
                <a16:creationId xmlns:a16="http://schemas.microsoft.com/office/drawing/2014/main" id="{C0C333CA-CF6D-4A61-AB7E-A5FCE5DE2417}"/>
              </a:ext>
            </a:extLst>
          </p:cNvPr>
          <p:cNvSpPr>
            <a:spLocks noGrp="1"/>
          </p:cNvSpPr>
          <p:nvPr>
            <p:ph type="sldNum" sz="quarter" idx="12"/>
          </p:nvPr>
        </p:nvSpPr>
        <p:spPr/>
        <p:txBody>
          <a:bodyPr/>
          <a:lstStyle>
            <a:lvl1pPr>
              <a:defRPr/>
            </a:lvl1pPr>
          </a:lstStyle>
          <a:p>
            <a:fld id="{4CBD9E13-FE20-43E0-BFE2-1D4AEC321370}" type="slidenum">
              <a:rPr lang="en-US" altLang="en-NL"/>
              <a:pPr/>
              <a:t>‹#›</a:t>
            </a:fld>
            <a:endParaRPr lang="en-US" altLang="en-NL"/>
          </a:p>
        </p:txBody>
      </p:sp>
    </p:spTree>
    <p:extLst>
      <p:ext uri="{BB962C8B-B14F-4D97-AF65-F5344CB8AC3E}">
        <p14:creationId xmlns:p14="http://schemas.microsoft.com/office/powerpoint/2010/main" val="3320519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BA676-19B8-4F29-BF16-F48A0CA0D494}"/>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2E630FA6-DCF9-4444-B16F-1CD2381BC504}"/>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BD65563F-6D6C-4579-8F39-65152FC041ED}"/>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41DD692A-118E-4814-8772-87F63AB677E3}"/>
              </a:ext>
            </a:extLst>
          </p:cNvPr>
          <p:cNvSpPr>
            <a:spLocks noGrp="1"/>
          </p:cNvSpPr>
          <p:nvPr>
            <p:ph type="dt" sz="half" idx="10"/>
          </p:nvPr>
        </p:nvSpPr>
        <p:spPr/>
        <p:txBody>
          <a:bodyPr/>
          <a:lstStyle>
            <a:lvl1pPr>
              <a:defRPr/>
            </a:lvl1pPr>
          </a:lstStyle>
          <a:p>
            <a:endParaRPr lang="en-US" altLang="en-NL"/>
          </a:p>
        </p:txBody>
      </p:sp>
      <p:sp>
        <p:nvSpPr>
          <p:cNvPr id="6" name="Footer Placeholder 5">
            <a:extLst>
              <a:ext uri="{FF2B5EF4-FFF2-40B4-BE49-F238E27FC236}">
                <a16:creationId xmlns:a16="http://schemas.microsoft.com/office/drawing/2014/main" id="{88D7DE87-6D61-43EA-8440-1A929A5115A2}"/>
              </a:ext>
            </a:extLst>
          </p:cNvPr>
          <p:cNvSpPr>
            <a:spLocks noGrp="1"/>
          </p:cNvSpPr>
          <p:nvPr>
            <p:ph type="ftr" sz="quarter" idx="11"/>
          </p:nvPr>
        </p:nvSpPr>
        <p:spPr/>
        <p:txBody>
          <a:bodyPr/>
          <a:lstStyle>
            <a:lvl1pPr>
              <a:defRPr/>
            </a:lvl1pPr>
          </a:lstStyle>
          <a:p>
            <a:endParaRPr lang="en-US" altLang="en-NL"/>
          </a:p>
        </p:txBody>
      </p:sp>
      <p:sp>
        <p:nvSpPr>
          <p:cNvPr id="7" name="Slide Number Placeholder 6">
            <a:extLst>
              <a:ext uri="{FF2B5EF4-FFF2-40B4-BE49-F238E27FC236}">
                <a16:creationId xmlns:a16="http://schemas.microsoft.com/office/drawing/2014/main" id="{4FE4FC1B-10BE-4E54-8D06-D270768EBC49}"/>
              </a:ext>
            </a:extLst>
          </p:cNvPr>
          <p:cNvSpPr>
            <a:spLocks noGrp="1"/>
          </p:cNvSpPr>
          <p:nvPr>
            <p:ph type="sldNum" sz="quarter" idx="12"/>
          </p:nvPr>
        </p:nvSpPr>
        <p:spPr/>
        <p:txBody>
          <a:bodyPr/>
          <a:lstStyle>
            <a:lvl1pPr>
              <a:defRPr/>
            </a:lvl1pPr>
          </a:lstStyle>
          <a:p>
            <a:fld id="{38E4427E-DD2A-40ED-A82F-8D57115D396E}" type="slidenum">
              <a:rPr lang="en-US" altLang="en-NL"/>
              <a:pPr/>
              <a:t>‹#›</a:t>
            </a:fld>
            <a:endParaRPr lang="en-US" altLang="en-NL"/>
          </a:p>
        </p:txBody>
      </p:sp>
    </p:spTree>
    <p:extLst>
      <p:ext uri="{BB962C8B-B14F-4D97-AF65-F5344CB8AC3E}">
        <p14:creationId xmlns:p14="http://schemas.microsoft.com/office/powerpoint/2010/main" val="3254888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D6980-90E0-4EB7-8CCC-519D457EA235}"/>
              </a:ext>
            </a:extLst>
          </p:cNvPr>
          <p:cNvSpPr>
            <a:spLocks noGrp="1"/>
          </p:cNvSpPr>
          <p:nvPr>
            <p:ph type="title"/>
          </p:nvPr>
        </p:nvSpPr>
        <p:spPr>
          <a:xfrm>
            <a:off x="630238" y="365125"/>
            <a:ext cx="78867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A3372050-37CD-4F16-9CB8-4C5DBE081B8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4CB622-4B96-460B-9A4C-6624DFE26A92}"/>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462E1BF1-A0AE-48B0-BF05-7401F110AE07}"/>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4BFDC04-265B-4747-98BD-5365AFE529FE}"/>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EE571F01-ABB3-4D3F-A3B5-A1E2E9305B2A}"/>
              </a:ext>
            </a:extLst>
          </p:cNvPr>
          <p:cNvSpPr>
            <a:spLocks noGrp="1"/>
          </p:cNvSpPr>
          <p:nvPr>
            <p:ph type="dt" sz="half" idx="10"/>
          </p:nvPr>
        </p:nvSpPr>
        <p:spPr/>
        <p:txBody>
          <a:bodyPr/>
          <a:lstStyle>
            <a:lvl1pPr>
              <a:defRPr/>
            </a:lvl1pPr>
          </a:lstStyle>
          <a:p>
            <a:endParaRPr lang="en-US" altLang="en-NL"/>
          </a:p>
        </p:txBody>
      </p:sp>
      <p:sp>
        <p:nvSpPr>
          <p:cNvPr id="8" name="Footer Placeholder 7">
            <a:extLst>
              <a:ext uri="{FF2B5EF4-FFF2-40B4-BE49-F238E27FC236}">
                <a16:creationId xmlns:a16="http://schemas.microsoft.com/office/drawing/2014/main" id="{BAE21FEF-12F7-4D93-97C2-B6CC1E9033CE}"/>
              </a:ext>
            </a:extLst>
          </p:cNvPr>
          <p:cNvSpPr>
            <a:spLocks noGrp="1"/>
          </p:cNvSpPr>
          <p:nvPr>
            <p:ph type="ftr" sz="quarter" idx="11"/>
          </p:nvPr>
        </p:nvSpPr>
        <p:spPr/>
        <p:txBody>
          <a:bodyPr/>
          <a:lstStyle>
            <a:lvl1pPr>
              <a:defRPr/>
            </a:lvl1pPr>
          </a:lstStyle>
          <a:p>
            <a:endParaRPr lang="en-US" altLang="en-NL"/>
          </a:p>
        </p:txBody>
      </p:sp>
      <p:sp>
        <p:nvSpPr>
          <p:cNvPr id="9" name="Slide Number Placeholder 8">
            <a:extLst>
              <a:ext uri="{FF2B5EF4-FFF2-40B4-BE49-F238E27FC236}">
                <a16:creationId xmlns:a16="http://schemas.microsoft.com/office/drawing/2014/main" id="{1D4573D2-4B38-4496-BEAB-BDCC895DDA5B}"/>
              </a:ext>
            </a:extLst>
          </p:cNvPr>
          <p:cNvSpPr>
            <a:spLocks noGrp="1"/>
          </p:cNvSpPr>
          <p:nvPr>
            <p:ph type="sldNum" sz="quarter" idx="12"/>
          </p:nvPr>
        </p:nvSpPr>
        <p:spPr/>
        <p:txBody>
          <a:bodyPr/>
          <a:lstStyle>
            <a:lvl1pPr>
              <a:defRPr/>
            </a:lvl1pPr>
          </a:lstStyle>
          <a:p>
            <a:fld id="{8D216966-F0C5-42D3-A83E-4A99F2EF14D5}" type="slidenum">
              <a:rPr lang="en-US" altLang="en-NL"/>
              <a:pPr/>
              <a:t>‹#›</a:t>
            </a:fld>
            <a:endParaRPr lang="en-US" altLang="en-NL"/>
          </a:p>
        </p:txBody>
      </p:sp>
    </p:spTree>
    <p:extLst>
      <p:ext uri="{BB962C8B-B14F-4D97-AF65-F5344CB8AC3E}">
        <p14:creationId xmlns:p14="http://schemas.microsoft.com/office/powerpoint/2010/main" val="39866165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B9AB9-1CA3-4454-BE42-9A758A86523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61A58A8F-2581-427C-A1D8-B1C97E41AD0D}"/>
              </a:ext>
            </a:extLst>
          </p:cNvPr>
          <p:cNvSpPr>
            <a:spLocks noGrp="1"/>
          </p:cNvSpPr>
          <p:nvPr>
            <p:ph type="dt" sz="half" idx="10"/>
          </p:nvPr>
        </p:nvSpPr>
        <p:spPr/>
        <p:txBody>
          <a:bodyPr/>
          <a:lstStyle>
            <a:lvl1pPr>
              <a:defRPr/>
            </a:lvl1pPr>
          </a:lstStyle>
          <a:p>
            <a:endParaRPr lang="en-US" altLang="en-NL"/>
          </a:p>
        </p:txBody>
      </p:sp>
      <p:sp>
        <p:nvSpPr>
          <p:cNvPr id="4" name="Footer Placeholder 3">
            <a:extLst>
              <a:ext uri="{FF2B5EF4-FFF2-40B4-BE49-F238E27FC236}">
                <a16:creationId xmlns:a16="http://schemas.microsoft.com/office/drawing/2014/main" id="{BE04F670-DF39-4C00-98F7-8F385D6F59D8}"/>
              </a:ext>
            </a:extLst>
          </p:cNvPr>
          <p:cNvSpPr>
            <a:spLocks noGrp="1"/>
          </p:cNvSpPr>
          <p:nvPr>
            <p:ph type="ftr" sz="quarter" idx="11"/>
          </p:nvPr>
        </p:nvSpPr>
        <p:spPr/>
        <p:txBody>
          <a:bodyPr/>
          <a:lstStyle>
            <a:lvl1pPr>
              <a:defRPr/>
            </a:lvl1pPr>
          </a:lstStyle>
          <a:p>
            <a:endParaRPr lang="en-US" altLang="en-NL"/>
          </a:p>
        </p:txBody>
      </p:sp>
      <p:sp>
        <p:nvSpPr>
          <p:cNvPr id="5" name="Slide Number Placeholder 4">
            <a:extLst>
              <a:ext uri="{FF2B5EF4-FFF2-40B4-BE49-F238E27FC236}">
                <a16:creationId xmlns:a16="http://schemas.microsoft.com/office/drawing/2014/main" id="{690BD007-4DF2-4D3F-8336-39146019497B}"/>
              </a:ext>
            </a:extLst>
          </p:cNvPr>
          <p:cNvSpPr>
            <a:spLocks noGrp="1"/>
          </p:cNvSpPr>
          <p:nvPr>
            <p:ph type="sldNum" sz="quarter" idx="12"/>
          </p:nvPr>
        </p:nvSpPr>
        <p:spPr/>
        <p:txBody>
          <a:bodyPr/>
          <a:lstStyle>
            <a:lvl1pPr>
              <a:defRPr/>
            </a:lvl1pPr>
          </a:lstStyle>
          <a:p>
            <a:fld id="{5882C829-319F-498F-B090-8E0A0CE81EEB}" type="slidenum">
              <a:rPr lang="en-US" altLang="en-NL"/>
              <a:pPr/>
              <a:t>‹#›</a:t>
            </a:fld>
            <a:endParaRPr lang="en-US" altLang="en-NL"/>
          </a:p>
        </p:txBody>
      </p:sp>
    </p:spTree>
    <p:extLst>
      <p:ext uri="{BB962C8B-B14F-4D97-AF65-F5344CB8AC3E}">
        <p14:creationId xmlns:p14="http://schemas.microsoft.com/office/powerpoint/2010/main" val="1738501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7FA41F-8E98-46E1-9FCE-032E096284AE}"/>
              </a:ext>
            </a:extLst>
          </p:cNvPr>
          <p:cNvSpPr>
            <a:spLocks noGrp="1"/>
          </p:cNvSpPr>
          <p:nvPr>
            <p:ph type="dt" sz="half" idx="10"/>
          </p:nvPr>
        </p:nvSpPr>
        <p:spPr/>
        <p:txBody>
          <a:bodyPr/>
          <a:lstStyle>
            <a:lvl1pPr>
              <a:defRPr/>
            </a:lvl1pPr>
          </a:lstStyle>
          <a:p>
            <a:endParaRPr lang="en-US" altLang="en-NL"/>
          </a:p>
        </p:txBody>
      </p:sp>
      <p:sp>
        <p:nvSpPr>
          <p:cNvPr id="3" name="Footer Placeholder 2">
            <a:extLst>
              <a:ext uri="{FF2B5EF4-FFF2-40B4-BE49-F238E27FC236}">
                <a16:creationId xmlns:a16="http://schemas.microsoft.com/office/drawing/2014/main" id="{3EFF5AAA-78AF-4A4E-BF8D-688E99513036}"/>
              </a:ext>
            </a:extLst>
          </p:cNvPr>
          <p:cNvSpPr>
            <a:spLocks noGrp="1"/>
          </p:cNvSpPr>
          <p:nvPr>
            <p:ph type="ftr" sz="quarter" idx="11"/>
          </p:nvPr>
        </p:nvSpPr>
        <p:spPr/>
        <p:txBody>
          <a:bodyPr/>
          <a:lstStyle>
            <a:lvl1pPr>
              <a:defRPr/>
            </a:lvl1pPr>
          </a:lstStyle>
          <a:p>
            <a:endParaRPr lang="en-US" altLang="en-NL"/>
          </a:p>
        </p:txBody>
      </p:sp>
      <p:sp>
        <p:nvSpPr>
          <p:cNvPr id="4" name="Slide Number Placeholder 3">
            <a:extLst>
              <a:ext uri="{FF2B5EF4-FFF2-40B4-BE49-F238E27FC236}">
                <a16:creationId xmlns:a16="http://schemas.microsoft.com/office/drawing/2014/main" id="{7DB06268-7F8E-45BD-BE37-B25AFB794DAE}"/>
              </a:ext>
            </a:extLst>
          </p:cNvPr>
          <p:cNvSpPr>
            <a:spLocks noGrp="1"/>
          </p:cNvSpPr>
          <p:nvPr>
            <p:ph type="sldNum" sz="quarter" idx="12"/>
          </p:nvPr>
        </p:nvSpPr>
        <p:spPr/>
        <p:txBody>
          <a:bodyPr/>
          <a:lstStyle>
            <a:lvl1pPr>
              <a:defRPr/>
            </a:lvl1pPr>
          </a:lstStyle>
          <a:p>
            <a:fld id="{C751C5D5-7608-4EED-B3E9-5A92C82E9000}" type="slidenum">
              <a:rPr lang="en-US" altLang="en-NL"/>
              <a:pPr/>
              <a:t>‹#›</a:t>
            </a:fld>
            <a:endParaRPr lang="en-US" altLang="en-NL"/>
          </a:p>
        </p:txBody>
      </p:sp>
    </p:spTree>
    <p:extLst>
      <p:ext uri="{BB962C8B-B14F-4D97-AF65-F5344CB8AC3E}">
        <p14:creationId xmlns:p14="http://schemas.microsoft.com/office/powerpoint/2010/main" val="1665746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D52EE-DFDC-4187-A51B-C105D4013C3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D734C682-819E-437F-9DFE-7AC10CB9C03C}"/>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86F785DD-207B-4732-8DB0-B6D7953B083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4D82E9-3566-4DA1-BF4E-4982517AC140}"/>
              </a:ext>
            </a:extLst>
          </p:cNvPr>
          <p:cNvSpPr>
            <a:spLocks noGrp="1"/>
          </p:cNvSpPr>
          <p:nvPr>
            <p:ph type="dt" sz="half" idx="10"/>
          </p:nvPr>
        </p:nvSpPr>
        <p:spPr/>
        <p:txBody>
          <a:bodyPr/>
          <a:lstStyle>
            <a:lvl1pPr>
              <a:defRPr/>
            </a:lvl1pPr>
          </a:lstStyle>
          <a:p>
            <a:endParaRPr lang="en-US" altLang="en-NL"/>
          </a:p>
        </p:txBody>
      </p:sp>
      <p:sp>
        <p:nvSpPr>
          <p:cNvPr id="6" name="Footer Placeholder 5">
            <a:extLst>
              <a:ext uri="{FF2B5EF4-FFF2-40B4-BE49-F238E27FC236}">
                <a16:creationId xmlns:a16="http://schemas.microsoft.com/office/drawing/2014/main" id="{A65379DC-A284-42BD-8A8A-1142B9B82299}"/>
              </a:ext>
            </a:extLst>
          </p:cNvPr>
          <p:cNvSpPr>
            <a:spLocks noGrp="1"/>
          </p:cNvSpPr>
          <p:nvPr>
            <p:ph type="ftr" sz="quarter" idx="11"/>
          </p:nvPr>
        </p:nvSpPr>
        <p:spPr/>
        <p:txBody>
          <a:bodyPr/>
          <a:lstStyle>
            <a:lvl1pPr>
              <a:defRPr/>
            </a:lvl1pPr>
          </a:lstStyle>
          <a:p>
            <a:endParaRPr lang="en-US" altLang="en-NL"/>
          </a:p>
        </p:txBody>
      </p:sp>
      <p:sp>
        <p:nvSpPr>
          <p:cNvPr id="7" name="Slide Number Placeholder 6">
            <a:extLst>
              <a:ext uri="{FF2B5EF4-FFF2-40B4-BE49-F238E27FC236}">
                <a16:creationId xmlns:a16="http://schemas.microsoft.com/office/drawing/2014/main" id="{558CDD6A-3880-4282-BCC0-B47EFD1408DC}"/>
              </a:ext>
            </a:extLst>
          </p:cNvPr>
          <p:cNvSpPr>
            <a:spLocks noGrp="1"/>
          </p:cNvSpPr>
          <p:nvPr>
            <p:ph type="sldNum" sz="quarter" idx="12"/>
          </p:nvPr>
        </p:nvSpPr>
        <p:spPr/>
        <p:txBody>
          <a:bodyPr/>
          <a:lstStyle>
            <a:lvl1pPr>
              <a:defRPr/>
            </a:lvl1pPr>
          </a:lstStyle>
          <a:p>
            <a:fld id="{E27A6AB6-E666-4D94-B875-CD0E4A38BE5F}" type="slidenum">
              <a:rPr lang="en-US" altLang="en-NL"/>
              <a:pPr/>
              <a:t>‹#›</a:t>
            </a:fld>
            <a:endParaRPr lang="en-US" altLang="en-NL"/>
          </a:p>
        </p:txBody>
      </p:sp>
    </p:spTree>
    <p:extLst>
      <p:ext uri="{BB962C8B-B14F-4D97-AF65-F5344CB8AC3E}">
        <p14:creationId xmlns:p14="http://schemas.microsoft.com/office/powerpoint/2010/main" val="3119049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CA932-8AA6-48B5-A327-348F6F88CFA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CAC337A1-2741-4E5E-B74D-269FF6F086C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C3BA086A-E454-4DF5-90CB-6E7A2261685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0FAD1F-F7AF-4148-B2B7-63EAFC42FF99}"/>
              </a:ext>
            </a:extLst>
          </p:cNvPr>
          <p:cNvSpPr>
            <a:spLocks noGrp="1"/>
          </p:cNvSpPr>
          <p:nvPr>
            <p:ph type="dt" sz="half" idx="10"/>
          </p:nvPr>
        </p:nvSpPr>
        <p:spPr/>
        <p:txBody>
          <a:bodyPr/>
          <a:lstStyle>
            <a:lvl1pPr>
              <a:defRPr/>
            </a:lvl1pPr>
          </a:lstStyle>
          <a:p>
            <a:endParaRPr lang="en-US" altLang="en-NL"/>
          </a:p>
        </p:txBody>
      </p:sp>
      <p:sp>
        <p:nvSpPr>
          <p:cNvPr id="6" name="Footer Placeholder 5">
            <a:extLst>
              <a:ext uri="{FF2B5EF4-FFF2-40B4-BE49-F238E27FC236}">
                <a16:creationId xmlns:a16="http://schemas.microsoft.com/office/drawing/2014/main" id="{E5179403-69C8-45EF-A18A-2513AB92BCF6}"/>
              </a:ext>
            </a:extLst>
          </p:cNvPr>
          <p:cNvSpPr>
            <a:spLocks noGrp="1"/>
          </p:cNvSpPr>
          <p:nvPr>
            <p:ph type="ftr" sz="quarter" idx="11"/>
          </p:nvPr>
        </p:nvSpPr>
        <p:spPr/>
        <p:txBody>
          <a:bodyPr/>
          <a:lstStyle>
            <a:lvl1pPr>
              <a:defRPr/>
            </a:lvl1pPr>
          </a:lstStyle>
          <a:p>
            <a:endParaRPr lang="en-US" altLang="en-NL"/>
          </a:p>
        </p:txBody>
      </p:sp>
      <p:sp>
        <p:nvSpPr>
          <p:cNvPr id="7" name="Slide Number Placeholder 6">
            <a:extLst>
              <a:ext uri="{FF2B5EF4-FFF2-40B4-BE49-F238E27FC236}">
                <a16:creationId xmlns:a16="http://schemas.microsoft.com/office/drawing/2014/main" id="{22D1431D-8286-4BDC-8AAA-EE879B6B04D7}"/>
              </a:ext>
            </a:extLst>
          </p:cNvPr>
          <p:cNvSpPr>
            <a:spLocks noGrp="1"/>
          </p:cNvSpPr>
          <p:nvPr>
            <p:ph type="sldNum" sz="quarter" idx="12"/>
          </p:nvPr>
        </p:nvSpPr>
        <p:spPr/>
        <p:txBody>
          <a:bodyPr/>
          <a:lstStyle>
            <a:lvl1pPr>
              <a:defRPr/>
            </a:lvl1pPr>
          </a:lstStyle>
          <a:p>
            <a:fld id="{9A192651-6D94-4589-A084-6742CB2C12B9}" type="slidenum">
              <a:rPr lang="en-US" altLang="en-NL"/>
              <a:pPr/>
              <a:t>‹#›</a:t>
            </a:fld>
            <a:endParaRPr lang="en-US" altLang="en-NL"/>
          </a:p>
        </p:txBody>
      </p:sp>
    </p:spTree>
    <p:extLst>
      <p:ext uri="{BB962C8B-B14F-4D97-AF65-F5344CB8AC3E}">
        <p14:creationId xmlns:p14="http://schemas.microsoft.com/office/powerpoint/2010/main" val="4158698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DFA3E-87E7-41FD-9FC0-499A4641209B}"/>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96AA693C-6903-4175-99A9-0645961570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CF3D1613-78AB-4712-AA88-31C724EADD75}"/>
              </a:ext>
            </a:extLst>
          </p:cNvPr>
          <p:cNvSpPr>
            <a:spLocks noGrp="1"/>
          </p:cNvSpPr>
          <p:nvPr>
            <p:ph type="dt" sz="half" idx="10"/>
          </p:nvPr>
        </p:nvSpPr>
        <p:spPr/>
        <p:txBody>
          <a:bodyPr/>
          <a:lstStyle>
            <a:lvl1pPr>
              <a:defRPr/>
            </a:lvl1pPr>
          </a:lstStyle>
          <a:p>
            <a:endParaRPr lang="en-US" altLang="en-NL"/>
          </a:p>
        </p:txBody>
      </p:sp>
      <p:sp>
        <p:nvSpPr>
          <p:cNvPr id="5" name="Footer Placeholder 4">
            <a:extLst>
              <a:ext uri="{FF2B5EF4-FFF2-40B4-BE49-F238E27FC236}">
                <a16:creationId xmlns:a16="http://schemas.microsoft.com/office/drawing/2014/main" id="{9840924A-6A83-4A86-87FB-E83E49984B52}"/>
              </a:ext>
            </a:extLst>
          </p:cNvPr>
          <p:cNvSpPr>
            <a:spLocks noGrp="1"/>
          </p:cNvSpPr>
          <p:nvPr>
            <p:ph type="ftr" sz="quarter" idx="11"/>
          </p:nvPr>
        </p:nvSpPr>
        <p:spPr/>
        <p:txBody>
          <a:bodyPr/>
          <a:lstStyle>
            <a:lvl1pPr>
              <a:defRPr/>
            </a:lvl1pPr>
          </a:lstStyle>
          <a:p>
            <a:endParaRPr lang="en-US" altLang="en-NL"/>
          </a:p>
        </p:txBody>
      </p:sp>
      <p:sp>
        <p:nvSpPr>
          <p:cNvPr id="6" name="Slide Number Placeholder 5">
            <a:extLst>
              <a:ext uri="{FF2B5EF4-FFF2-40B4-BE49-F238E27FC236}">
                <a16:creationId xmlns:a16="http://schemas.microsoft.com/office/drawing/2014/main" id="{58F65236-2AD7-4CEF-8459-12F63550B3F7}"/>
              </a:ext>
            </a:extLst>
          </p:cNvPr>
          <p:cNvSpPr>
            <a:spLocks noGrp="1"/>
          </p:cNvSpPr>
          <p:nvPr>
            <p:ph type="sldNum" sz="quarter" idx="12"/>
          </p:nvPr>
        </p:nvSpPr>
        <p:spPr/>
        <p:txBody>
          <a:bodyPr/>
          <a:lstStyle>
            <a:lvl1pPr>
              <a:defRPr/>
            </a:lvl1pPr>
          </a:lstStyle>
          <a:p>
            <a:fld id="{E5C46E44-2585-4192-9903-63C5072398A5}" type="slidenum">
              <a:rPr lang="en-US" altLang="en-NL"/>
              <a:pPr/>
              <a:t>‹#›</a:t>
            </a:fld>
            <a:endParaRPr lang="en-US" altLang="en-NL"/>
          </a:p>
        </p:txBody>
      </p:sp>
    </p:spTree>
    <p:extLst>
      <p:ext uri="{BB962C8B-B14F-4D97-AF65-F5344CB8AC3E}">
        <p14:creationId xmlns:p14="http://schemas.microsoft.com/office/powerpoint/2010/main" val="2350732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899578-5F31-43AF-9AB5-1ADB740FF922}"/>
              </a:ext>
            </a:extLst>
          </p:cNvPr>
          <p:cNvSpPr>
            <a:spLocks noGrp="1"/>
          </p:cNvSpPr>
          <p:nvPr>
            <p:ph type="title" orient="vert"/>
          </p:nvPr>
        </p:nvSpPr>
        <p:spPr>
          <a:xfrm>
            <a:off x="6515100" y="609600"/>
            <a:ext cx="1943100" cy="5486400"/>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49D4B49E-A464-44A0-81DA-CCCACDA7B4B2}"/>
              </a:ext>
            </a:extLst>
          </p:cNvPr>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9505A02E-6D34-4EA1-BD6E-D65FC45C9E65}"/>
              </a:ext>
            </a:extLst>
          </p:cNvPr>
          <p:cNvSpPr>
            <a:spLocks noGrp="1"/>
          </p:cNvSpPr>
          <p:nvPr>
            <p:ph type="dt" sz="half" idx="10"/>
          </p:nvPr>
        </p:nvSpPr>
        <p:spPr/>
        <p:txBody>
          <a:bodyPr/>
          <a:lstStyle>
            <a:lvl1pPr>
              <a:defRPr/>
            </a:lvl1pPr>
          </a:lstStyle>
          <a:p>
            <a:endParaRPr lang="en-US" altLang="en-NL"/>
          </a:p>
        </p:txBody>
      </p:sp>
      <p:sp>
        <p:nvSpPr>
          <p:cNvPr id="5" name="Footer Placeholder 4">
            <a:extLst>
              <a:ext uri="{FF2B5EF4-FFF2-40B4-BE49-F238E27FC236}">
                <a16:creationId xmlns:a16="http://schemas.microsoft.com/office/drawing/2014/main" id="{F1CBE663-0580-496D-ACF6-C6F9FC29DF35}"/>
              </a:ext>
            </a:extLst>
          </p:cNvPr>
          <p:cNvSpPr>
            <a:spLocks noGrp="1"/>
          </p:cNvSpPr>
          <p:nvPr>
            <p:ph type="ftr" sz="quarter" idx="11"/>
          </p:nvPr>
        </p:nvSpPr>
        <p:spPr/>
        <p:txBody>
          <a:bodyPr/>
          <a:lstStyle>
            <a:lvl1pPr>
              <a:defRPr/>
            </a:lvl1pPr>
          </a:lstStyle>
          <a:p>
            <a:endParaRPr lang="en-US" altLang="en-NL"/>
          </a:p>
        </p:txBody>
      </p:sp>
      <p:sp>
        <p:nvSpPr>
          <p:cNvPr id="6" name="Slide Number Placeholder 5">
            <a:extLst>
              <a:ext uri="{FF2B5EF4-FFF2-40B4-BE49-F238E27FC236}">
                <a16:creationId xmlns:a16="http://schemas.microsoft.com/office/drawing/2014/main" id="{B44F7837-EFEA-485E-A9A0-9C8D4F0677C4}"/>
              </a:ext>
            </a:extLst>
          </p:cNvPr>
          <p:cNvSpPr>
            <a:spLocks noGrp="1"/>
          </p:cNvSpPr>
          <p:nvPr>
            <p:ph type="sldNum" sz="quarter" idx="12"/>
          </p:nvPr>
        </p:nvSpPr>
        <p:spPr/>
        <p:txBody>
          <a:bodyPr/>
          <a:lstStyle>
            <a:lvl1pPr>
              <a:defRPr/>
            </a:lvl1pPr>
          </a:lstStyle>
          <a:p>
            <a:fld id="{C67AB62E-5897-4D2E-B698-39AE4495C836}" type="slidenum">
              <a:rPr lang="en-US" altLang="en-NL"/>
              <a:pPr/>
              <a:t>‹#›</a:t>
            </a:fld>
            <a:endParaRPr lang="en-US" altLang="en-NL"/>
          </a:p>
        </p:txBody>
      </p:sp>
    </p:spTree>
    <p:extLst>
      <p:ext uri="{BB962C8B-B14F-4D97-AF65-F5344CB8AC3E}">
        <p14:creationId xmlns:p14="http://schemas.microsoft.com/office/powerpoint/2010/main" val="19645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22B3DC3-2F2A-497C-B6AB-52F1A17B544A}"/>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defRPr sz="1400">
                <a:latin typeface="+mj-lt"/>
              </a:defRPr>
            </a:lvl1pPr>
          </a:lstStyle>
          <a:p>
            <a:endParaRPr lang="en-US" altLang="en-NL"/>
          </a:p>
        </p:txBody>
      </p:sp>
      <p:sp>
        <p:nvSpPr>
          <p:cNvPr id="1027" name="Rectangle 3">
            <a:extLst>
              <a:ext uri="{FF2B5EF4-FFF2-40B4-BE49-F238E27FC236}">
                <a16:creationId xmlns:a16="http://schemas.microsoft.com/office/drawing/2014/main" id="{C610287C-A2AB-4977-8CFD-B608136684AC}"/>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a:defRPr sz="1400">
                <a:latin typeface="+mj-lt"/>
              </a:defRPr>
            </a:lvl1pPr>
          </a:lstStyle>
          <a:p>
            <a:endParaRPr lang="en-US" altLang="en-NL"/>
          </a:p>
        </p:txBody>
      </p:sp>
      <p:sp>
        <p:nvSpPr>
          <p:cNvPr id="1028" name="Rectangle 4">
            <a:extLst>
              <a:ext uri="{FF2B5EF4-FFF2-40B4-BE49-F238E27FC236}">
                <a16:creationId xmlns:a16="http://schemas.microsoft.com/office/drawing/2014/main" id="{39B07E56-4840-4602-BECF-9B81D0204704}"/>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a:defRPr sz="1400">
                <a:latin typeface="+mj-lt"/>
              </a:defRPr>
            </a:lvl1pPr>
          </a:lstStyle>
          <a:p>
            <a:fld id="{134E9C07-A833-41F8-9EEA-86CFFE68A0F8}" type="slidenum">
              <a:rPr lang="en-US" altLang="en-NL"/>
              <a:pPr/>
              <a:t>‹#›</a:t>
            </a:fld>
            <a:endParaRPr lang="en-US" altLang="en-NL"/>
          </a:p>
        </p:txBody>
      </p:sp>
      <p:grpSp>
        <p:nvGrpSpPr>
          <p:cNvPr id="1036" name="Group 12">
            <a:extLst>
              <a:ext uri="{FF2B5EF4-FFF2-40B4-BE49-F238E27FC236}">
                <a16:creationId xmlns:a16="http://schemas.microsoft.com/office/drawing/2014/main" id="{51C72309-60F0-4877-AC94-01DE119B07B4}"/>
              </a:ext>
            </a:extLst>
          </p:cNvPr>
          <p:cNvGrpSpPr>
            <a:grpSpLocks/>
          </p:cNvGrpSpPr>
          <p:nvPr/>
        </p:nvGrpSpPr>
        <p:grpSpPr bwMode="auto">
          <a:xfrm>
            <a:off x="0" y="6350"/>
            <a:ext cx="9131300" cy="6845300"/>
            <a:chOff x="0" y="4"/>
            <a:chExt cx="5752" cy="4312"/>
          </a:xfrm>
        </p:grpSpPr>
        <p:sp>
          <p:nvSpPr>
            <p:cNvPr id="1029" name="Rectangle 5">
              <a:extLst>
                <a:ext uri="{FF2B5EF4-FFF2-40B4-BE49-F238E27FC236}">
                  <a16:creationId xmlns:a16="http://schemas.microsoft.com/office/drawing/2014/main" id="{C407DACB-71FC-4E09-AC9D-540D1C68F251}"/>
                </a:ext>
              </a:extLst>
            </p:cNvPr>
            <p:cNvSpPr>
              <a:spLocks noChangeArrowheads="1"/>
            </p:cNvSpPr>
            <p:nvPr/>
          </p:nvSpPr>
          <p:spPr bwMode="auto">
            <a:xfrm>
              <a:off x="0" y="4"/>
              <a:ext cx="5752" cy="4312"/>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L"/>
            </a:p>
          </p:txBody>
        </p:sp>
        <p:grpSp>
          <p:nvGrpSpPr>
            <p:cNvPr id="1035" name="Group 11">
              <a:extLst>
                <a:ext uri="{FF2B5EF4-FFF2-40B4-BE49-F238E27FC236}">
                  <a16:creationId xmlns:a16="http://schemas.microsoft.com/office/drawing/2014/main" id="{0BD94C49-57FA-458F-935D-A756809FEC2A}"/>
                </a:ext>
              </a:extLst>
            </p:cNvPr>
            <p:cNvGrpSpPr>
              <a:grpSpLocks/>
            </p:cNvGrpSpPr>
            <p:nvPr/>
          </p:nvGrpSpPr>
          <p:grpSpPr bwMode="auto">
            <a:xfrm>
              <a:off x="291" y="212"/>
              <a:ext cx="5182" cy="3896"/>
              <a:chOff x="291" y="212"/>
              <a:chExt cx="5182" cy="3896"/>
            </a:xfrm>
          </p:grpSpPr>
          <p:sp>
            <p:nvSpPr>
              <p:cNvPr id="1030" name="Freeform 6">
                <a:extLst>
                  <a:ext uri="{FF2B5EF4-FFF2-40B4-BE49-F238E27FC236}">
                    <a16:creationId xmlns:a16="http://schemas.microsoft.com/office/drawing/2014/main" id="{F8F10728-B5C4-4104-BEAB-208277C101C6}"/>
                  </a:ext>
                </a:extLst>
              </p:cNvPr>
              <p:cNvSpPr>
                <a:spLocks/>
              </p:cNvSpPr>
              <p:nvPr/>
            </p:nvSpPr>
            <p:spPr bwMode="auto">
              <a:xfrm>
                <a:off x="291" y="212"/>
                <a:ext cx="5182" cy="106"/>
              </a:xfrm>
              <a:custGeom>
                <a:avLst/>
                <a:gdLst>
                  <a:gd name="T0" fmla="*/ 0 w 5182"/>
                  <a:gd name="T1" fmla="*/ 1 h 106"/>
                  <a:gd name="T2" fmla="*/ 5181 w 5182"/>
                  <a:gd name="T3" fmla="*/ 0 h 106"/>
                  <a:gd name="T4" fmla="*/ 5088 w 5182"/>
                  <a:gd name="T5" fmla="*/ 105 h 106"/>
                  <a:gd name="T6" fmla="*/ 82 w 5182"/>
                  <a:gd name="T7" fmla="*/ 103 h 106"/>
                  <a:gd name="T8" fmla="*/ 0 w 5182"/>
                  <a:gd name="T9" fmla="*/ 1 h 106"/>
                </a:gdLst>
                <a:ahLst/>
                <a:cxnLst>
                  <a:cxn ang="0">
                    <a:pos x="T0" y="T1"/>
                  </a:cxn>
                  <a:cxn ang="0">
                    <a:pos x="T2" y="T3"/>
                  </a:cxn>
                  <a:cxn ang="0">
                    <a:pos x="T4" y="T5"/>
                  </a:cxn>
                  <a:cxn ang="0">
                    <a:pos x="T6" y="T7"/>
                  </a:cxn>
                  <a:cxn ang="0">
                    <a:pos x="T8" y="T9"/>
                  </a:cxn>
                </a:cxnLst>
                <a:rect l="0" t="0" r="r" b="b"/>
                <a:pathLst>
                  <a:path w="5182" h="106">
                    <a:moveTo>
                      <a:pt x="0" y="1"/>
                    </a:moveTo>
                    <a:lnTo>
                      <a:pt x="5181" y="0"/>
                    </a:lnTo>
                    <a:lnTo>
                      <a:pt x="5088" y="105"/>
                    </a:lnTo>
                    <a:lnTo>
                      <a:pt x="82" y="103"/>
                    </a:lnTo>
                    <a:lnTo>
                      <a:pt x="0" y="1"/>
                    </a:lnTo>
                  </a:path>
                </a:pathLst>
              </a:custGeom>
              <a:solidFill>
                <a:schemeClr val="bg1"/>
              </a:solidFill>
              <a:ln w="12699"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L"/>
              </a:p>
            </p:txBody>
          </p:sp>
          <p:sp>
            <p:nvSpPr>
              <p:cNvPr id="1031" name="Freeform 7">
                <a:extLst>
                  <a:ext uri="{FF2B5EF4-FFF2-40B4-BE49-F238E27FC236}">
                    <a16:creationId xmlns:a16="http://schemas.microsoft.com/office/drawing/2014/main" id="{C007B7EA-C1DE-4329-9F7B-7A00F658D199}"/>
                  </a:ext>
                </a:extLst>
              </p:cNvPr>
              <p:cNvSpPr>
                <a:spLocks/>
              </p:cNvSpPr>
              <p:nvPr/>
            </p:nvSpPr>
            <p:spPr bwMode="auto">
              <a:xfrm>
                <a:off x="293" y="219"/>
                <a:ext cx="81" cy="3889"/>
              </a:xfrm>
              <a:custGeom>
                <a:avLst/>
                <a:gdLst>
                  <a:gd name="T0" fmla="*/ 0 w 81"/>
                  <a:gd name="T1" fmla="*/ 0 h 3889"/>
                  <a:gd name="T2" fmla="*/ 79 w 81"/>
                  <a:gd name="T3" fmla="*/ 94 h 3889"/>
                  <a:gd name="T4" fmla="*/ 80 w 81"/>
                  <a:gd name="T5" fmla="*/ 3797 h 3889"/>
                  <a:gd name="T6" fmla="*/ 0 w 81"/>
                  <a:gd name="T7" fmla="*/ 3888 h 3889"/>
                  <a:gd name="T8" fmla="*/ 0 w 81"/>
                  <a:gd name="T9" fmla="*/ 0 h 3889"/>
                </a:gdLst>
                <a:ahLst/>
                <a:cxnLst>
                  <a:cxn ang="0">
                    <a:pos x="T0" y="T1"/>
                  </a:cxn>
                  <a:cxn ang="0">
                    <a:pos x="T2" y="T3"/>
                  </a:cxn>
                  <a:cxn ang="0">
                    <a:pos x="T4" y="T5"/>
                  </a:cxn>
                  <a:cxn ang="0">
                    <a:pos x="T6" y="T7"/>
                  </a:cxn>
                  <a:cxn ang="0">
                    <a:pos x="T8" y="T9"/>
                  </a:cxn>
                </a:cxnLst>
                <a:rect l="0" t="0" r="r" b="b"/>
                <a:pathLst>
                  <a:path w="81" h="3889">
                    <a:moveTo>
                      <a:pt x="0" y="0"/>
                    </a:moveTo>
                    <a:lnTo>
                      <a:pt x="79" y="94"/>
                    </a:lnTo>
                    <a:lnTo>
                      <a:pt x="80" y="3797"/>
                    </a:lnTo>
                    <a:lnTo>
                      <a:pt x="0" y="3888"/>
                    </a:lnTo>
                    <a:lnTo>
                      <a:pt x="0" y="0"/>
                    </a:lnTo>
                  </a:path>
                </a:pathLst>
              </a:custGeom>
              <a:solidFill>
                <a:schemeClr val="folHlink"/>
              </a:solidFill>
              <a:ln w="12699"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L"/>
              </a:p>
            </p:txBody>
          </p:sp>
          <p:sp>
            <p:nvSpPr>
              <p:cNvPr id="1032" name="Freeform 8">
                <a:extLst>
                  <a:ext uri="{FF2B5EF4-FFF2-40B4-BE49-F238E27FC236}">
                    <a16:creationId xmlns:a16="http://schemas.microsoft.com/office/drawing/2014/main" id="{03E15890-4B2D-4CC0-9D30-EFC9746DAC43}"/>
                  </a:ext>
                </a:extLst>
              </p:cNvPr>
              <p:cNvSpPr>
                <a:spLocks/>
              </p:cNvSpPr>
              <p:nvPr/>
            </p:nvSpPr>
            <p:spPr bwMode="auto">
              <a:xfrm>
                <a:off x="5378" y="214"/>
                <a:ext cx="95" cy="3891"/>
              </a:xfrm>
              <a:custGeom>
                <a:avLst/>
                <a:gdLst>
                  <a:gd name="T0" fmla="*/ 94 w 95"/>
                  <a:gd name="T1" fmla="*/ 0 h 3891"/>
                  <a:gd name="T2" fmla="*/ 0 w 95"/>
                  <a:gd name="T3" fmla="*/ 101 h 3891"/>
                  <a:gd name="T4" fmla="*/ 0 w 95"/>
                  <a:gd name="T5" fmla="*/ 3795 h 3891"/>
                  <a:gd name="T6" fmla="*/ 94 w 95"/>
                  <a:gd name="T7" fmla="*/ 3890 h 3891"/>
                  <a:gd name="T8" fmla="*/ 94 w 95"/>
                  <a:gd name="T9" fmla="*/ 0 h 3891"/>
                </a:gdLst>
                <a:ahLst/>
                <a:cxnLst>
                  <a:cxn ang="0">
                    <a:pos x="T0" y="T1"/>
                  </a:cxn>
                  <a:cxn ang="0">
                    <a:pos x="T2" y="T3"/>
                  </a:cxn>
                  <a:cxn ang="0">
                    <a:pos x="T4" y="T5"/>
                  </a:cxn>
                  <a:cxn ang="0">
                    <a:pos x="T6" y="T7"/>
                  </a:cxn>
                  <a:cxn ang="0">
                    <a:pos x="T8" y="T9"/>
                  </a:cxn>
                </a:cxnLst>
                <a:rect l="0" t="0" r="r" b="b"/>
                <a:pathLst>
                  <a:path w="95" h="3891">
                    <a:moveTo>
                      <a:pt x="94" y="0"/>
                    </a:moveTo>
                    <a:lnTo>
                      <a:pt x="0" y="101"/>
                    </a:lnTo>
                    <a:lnTo>
                      <a:pt x="0" y="3795"/>
                    </a:lnTo>
                    <a:lnTo>
                      <a:pt x="94" y="3890"/>
                    </a:lnTo>
                    <a:lnTo>
                      <a:pt x="94" y="0"/>
                    </a:lnTo>
                  </a:path>
                </a:pathLst>
              </a:custGeom>
              <a:solidFill>
                <a:schemeClr val="accent2"/>
              </a:solidFill>
              <a:ln w="12699"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L"/>
              </a:p>
            </p:txBody>
          </p:sp>
          <p:sp>
            <p:nvSpPr>
              <p:cNvPr id="1033" name="Freeform 9">
                <a:extLst>
                  <a:ext uri="{FF2B5EF4-FFF2-40B4-BE49-F238E27FC236}">
                    <a16:creationId xmlns:a16="http://schemas.microsoft.com/office/drawing/2014/main" id="{9B9B7DD2-367B-4E40-A83A-BD1A8A9A55E3}"/>
                  </a:ext>
                </a:extLst>
              </p:cNvPr>
              <p:cNvSpPr>
                <a:spLocks/>
              </p:cNvSpPr>
              <p:nvPr/>
            </p:nvSpPr>
            <p:spPr bwMode="auto">
              <a:xfrm>
                <a:off x="293" y="4011"/>
                <a:ext cx="5180" cy="97"/>
              </a:xfrm>
              <a:custGeom>
                <a:avLst/>
                <a:gdLst>
                  <a:gd name="T0" fmla="*/ 0 w 5180"/>
                  <a:gd name="T1" fmla="*/ 96 h 97"/>
                  <a:gd name="T2" fmla="*/ 5179 w 5180"/>
                  <a:gd name="T3" fmla="*/ 95 h 97"/>
                  <a:gd name="T4" fmla="*/ 5084 w 5180"/>
                  <a:gd name="T5" fmla="*/ 0 h 97"/>
                  <a:gd name="T6" fmla="*/ 80 w 5180"/>
                  <a:gd name="T7" fmla="*/ 0 h 97"/>
                  <a:gd name="T8" fmla="*/ 0 w 5180"/>
                  <a:gd name="T9" fmla="*/ 96 h 97"/>
                </a:gdLst>
                <a:ahLst/>
                <a:cxnLst>
                  <a:cxn ang="0">
                    <a:pos x="T0" y="T1"/>
                  </a:cxn>
                  <a:cxn ang="0">
                    <a:pos x="T2" y="T3"/>
                  </a:cxn>
                  <a:cxn ang="0">
                    <a:pos x="T4" y="T5"/>
                  </a:cxn>
                  <a:cxn ang="0">
                    <a:pos x="T6" y="T7"/>
                  </a:cxn>
                  <a:cxn ang="0">
                    <a:pos x="T8" y="T9"/>
                  </a:cxn>
                </a:cxnLst>
                <a:rect l="0" t="0" r="r" b="b"/>
                <a:pathLst>
                  <a:path w="5180" h="97">
                    <a:moveTo>
                      <a:pt x="0" y="96"/>
                    </a:moveTo>
                    <a:lnTo>
                      <a:pt x="5179" y="95"/>
                    </a:lnTo>
                    <a:lnTo>
                      <a:pt x="5084" y="0"/>
                    </a:lnTo>
                    <a:lnTo>
                      <a:pt x="80" y="0"/>
                    </a:lnTo>
                    <a:lnTo>
                      <a:pt x="0" y="96"/>
                    </a:lnTo>
                  </a:path>
                </a:pathLst>
              </a:custGeom>
              <a:solidFill>
                <a:schemeClr val="hlink"/>
              </a:solidFill>
              <a:ln w="12699"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L"/>
              </a:p>
            </p:txBody>
          </p:sp>
          <p:sp useBgFill="1">
            <p:nvSpPr>
              <p:cNvPr id="1034" name="Rectangle 10">
                <a:extLst>
                  <a:ext uri="{FF2B5EF4-FFF2-40B4-BE49-F238E27FC236}">
                    <a16:creationId xmlns:a16="http://schemas.microsoft.com/office/drawing/2014/main" id="{E6CDC3AE-4924-4D01-A93A-FEC9E6170A4B}"/>
                  </a:ext>
                </a:extLst>
              </p:cNvPr>
              <p:cNvSpPr>
                <a:spLocks noChangeArrowheads="1"/>
              </p:cNvSpPr>
              <p:nvPr/>
            </p:nvSpPr>
            <p:spPr bwMode="auto">
              <a:xfrm>
                <a:off x="379" y="320"/>
                <a:ext cx="4996" cy="3690"/>
              </a:xfrm>
              <a:prstGeom prst="rect">
                <a:avLst/>
              </a:prstGeom>
              <a:ln w="12699">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L"/>
              </a:p>
            </p:txBody>
          </p:sp>
        </p:grpSp>
      </p:grpSp>
      <p:sp>
        <p:nvSpPr>
          <p:cNvPr id="1037" name="Rectangle 13">
            <a:extLst>
              <a:ext uri="{FF2B5EF4-FFF2-40B4-BE49-F238E27FC236}">
                <a16:creationId xmlns:a16="http://schemas.microsoft.com/office/drawing/2014/main" id="{0E45B3ED-25F6-4F02-B549-897EE9011244}"/>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en-US" altLang="en-NL"/>
              <a:t>Click to edit Master title style</a:t>
            </a:r>
          </a:p>
        </p:txBody>
      </p:sp>
      <p:sp>
        <p:nvSpPr>
          <p:cNvPr id="1038" name="Rectangle 14">
            <a:extLst>
              <a:ext uri="{FF2B5EF4-FFF2-40B4-BE49-F238E27FC236}">
                <a16:creationId xmlns:a16="http://schemas.microsoft.com/office/drawing/2014/main" id="{AD278EA2-EC21-4856-A9D5-308731459849}"/>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altLang="en-NL"/>
              <a:t>Click to edit Master text styles</a:t>
            </a:r>
          </a:p>
          <a:p>
            <a:pPr lvl="1"/>
            <a:r>
              <a:rPr lang="en-US" altLang="en-NL"/>
              <a:t>Second Level</a:t>
            </a:r>
          </a:p>
          <a:p>
            <a:pPr lvl="2"/>
            <a:r>
              <a:rPr lang="en-US" altLang="en-NL"/>
              <a:t>Third Level</a:t>
            </a:r>
          </a:p>
          <a:p>
            <a:pPr lvl="3"/>
            <a:r>
              <a:rPr lang="en-US" altLang="en-NL"/>
              <a:t>Fourth Level</a:t>
            </a:r>
          </a:p>
          <a:p>
            <a:pPr lvl="4"/>
            <a:r>
              <a:rPr lang="en-US" altLang="en-NL"/>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lr>
          <a:schemeClr val="tx2"/>
        </a:buClr>
        <a:buSzPct val="75000"/>
        <a:buFont typeface="Monotype Sorts" pitchFamily="2" charset="2"/>
        <a:buChar char="n"/>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10000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SzPct val="10000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a:extLst>
              <a:ext uri="{FF2B5EF4-FFF2-40B4-BE49-F238E27FC236}">
                <a16:creationId xmlns:a16="http://schemas.microsoft.com/office/drawing/2014/main" id="{DCDDD259-25C0-4F60-B5F5-43E4F60734D9}"/>
              </a:ext>
            </a:extLst>
          </p:cNvPr>
          <p:cNvSpPr>
            <a:spLocks noGrp="1" noChangeArrowheads="1"/>
          </p:cNvSpPr>
          <p:nvPr>
            <p:ph type="body" idx="1"/>
          </p:nvPr>
        </p:nvSpPr>
        <p:spPr>
          <a:xfrm>
            <a:off x="685800" y="2362200"/>
            <a:ext cx="7772400" cy="1524000"/>
          </a:xfrm>
          <a:solidFill>
            <a:srgbClr val="6666FF"/>
          </a:solidFill>
        </p:spPr>
        <p:txBody>
          <a:bodyPr/>
          <a:lstStyle/>
          <a:p>
            <a:pPr algn="ctr">
              <a:lnSpc>
                <a:spcPct val="120000"/>
              </a:lnSpc>
              <a:buFont typeface="Monotype Sorts" pitchFamily="2" charset="2"/>
              <a:buNone/>
            </a:pPr>
            <a:r>
              <a:rPr lang="en-US" altLang="en-NL" sz="8000" b="1">
                <a:solidFill>
                  <a:schemeClr val="bg1"/>
                </a:solidFill>
              </a:rPr>
              <a:t>RUM</a:t>
            </a:r>
            <a:endParaRPr lang="en-US" altLang="en-NL"/>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84C1AD91-A03B-4DD5-A5DD-4B48A9EC97B5}"/>
              </a:ext>
            </a:extLst>
          </p:cNvPr>
          <p:cNvSpPr>
            <a:spLocks noGrp="1" noChangeArrowheads="1"/>
          </p:cNvSpPr>
          <p:nvPr>
            <p:ph type="title"/>
          </p:nvPr>
        </p:nvSpPr>
        <p:spPr>
          <a:xfrm>
            <a:off x="685800" y="609600"/>
            <a:ext cx="7772400" cy="739775"/>
          </a:xfrm>
          <a:solidFill>
            <a:srgbClr val="6666FF"/>
          </a:solidFill>
          <a:ln/>
        </p:spPr>
        <p:txBody>
          <a:bodyPr/>
          <a:lstStyle/>
          <a:p>
            <a:r>
              <a:rPr lang="en-US" altLang="en-NL" b="1">
                <a:solidFill>
                  <a:schemeClr val="bg1"/>
                </a:solidFill>
                <a:latin typeface="Brush Script MT" panose="03060802040406070304" pitchFamily="66" charset="0"/>
              </a:rPr>
              <a:t>RUM</a:t>
            </a:r>
            <a:endParaRPr lang="en-US" altLang="en-NL" sz="5400">
              <a:latin typeface="Brush Script MT" panose="03060802040406070304" pitchFamily="66" charset="0"/>
            </a:endParaRPr>
          </a:p>
        </p:txBody>
      </p:sp>
      <p:sp>
        <p:nvSpPr>
          <p:cNvPr id="4099" name="Rectangle 3">
            <a:extLst>
              <a:ext uri="{FF2B5EF4-FFF2-40B4-BE49-F238E27FC236}">
                <a16:creationId xmlns:a16="http://schemas.microsoft.com/office/drawing/2014/main" id="{B8921B95-722D-431D-8EE9-ED2F625CA212}"/>
              </a:ext>
            </a:extLst>
          </p:cNvPr>
          <p:cNvSpPr>
            <a:spLocks noGrp="1" noChangeArrowheads="1"/>
          </p:cNvSpPr>
          <p:nvPr>
            <p:ph type="body" idx="1"/>
          </p:nvPr>
        </p:nvSpPr>
        <p:spPr>
          <a:xfrm>
            <a:off x="685800" y="1447800"/>
            <a:ext cx="7772400" cy="4648200"/>
          </a:xfrm>
          <a:noFill/>
          <a:ln/>
        </p:spPr>
        <p:txBody>
          <a:bodyPr/>
          <a:lstStyle/>
          <a:p>
            <a:pPr algn="just"/>
            <a:r>
              <a:rPr lang="en-US" altLang="en-NL" sz="3000"/>
              <a:t>Produced by </a:t>
            </a:r>
            <a:r>
              <a:rPr lang="en-US" altLang="en-NL" sz="3000" b="1" i="1"/>
              <a:t>Sugarcane.</a:t>
            </a:r>
          </a:p>
          <a:p>
            <a:pPr algn="just"/>
            <a:endParaRPr lang="en-US" altLang="en-NL" sz="3000" b="1" i="1"/>
          </a:p>
          <a:p>
            <a:pPr algn="just"/>
            <a:r>
              <a:rPr lang="en-US" altLang="en-NL" sz="3000"/>
              <a:t>Sugarcane was introduced to Caribbean by Columbus and by 17th century it was being used to produce cheap spirit.</a:t>
            </a:r>
          </a:p>
          <a:p>
            <a:pPr algn="just"/>
            <a:endParaRPr lang="en-US" altLang="en-NL" sz="3000"/>
          </a:p>
          <a:p>
            <a:pPr algn="just"/>
            <a:r>
              <a:rPr lang="en-US" altLang="en-NL" sz="3000"/>
              <a:t>The Spanish explorers who followed Columbus brought with them the art of distilling.</a:t>
            </a:r>
            <a:endParaRPr lang="en-US" altLang="en-NL"/>
          </a:p>
          <a:p>
            <a:pPr algn="just"/>
            <a:endParaRPr lang="en-US" altLang="en-NL"/>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0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09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0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782077D1-A7E3-48C1-9E60-6A9C591704A5}"/>
              </a:ext>
            </a:extLst>
          </p:cNvPr>
          <p:cNvSpPr>
            <a:spLocks noGrp="1" noChangeArrowheads="1"/>
          </p:cNvSpPr>
          <p:nvPr>
            <p:ph type="title"/>
          </p:nvPr>
        </p:nvSpPr>
        <p:spPr>
          <a:xfrm>
            <a:off x="685800" y="457200"/>
            <a:ext cx="7772400" cy="739775"/>
          </a:xfrm>
          <a:solidFill>
            <a:srgbClr val="6666FF"/>
          </a:solidFill>
          <a:ln/>
        </p:spPr>
        <p:txBody>
          <a:bodyPr/>
          <a:lstStyle/>
          <a:p>
            <a:r>
              <a:rPr lang="en-US" altLang="en-NL" b="1">
                <a:solidFill>
                  <a:schemeClr val="bg1"/>
                </a:solidFill>
                <a:latin typeface="Brush Script MT" panose="03060802040406070304" pitchFamily="66" charset="0"/>
              </a:rPr>
              <a:t>RUM</a:t>
            </a:r>
            <a:endParaRPr lang="en-US" altLang="en-NL" sz="5400">
              <a:latin typeface="Brush Script MT" panose="03060802040406070304" pitchFamily="66" charset="0"/>
            </a:endParaRPr>
          </a:p>
        </p:txBody>
      </p:sp>
      <p:sp>
        <p:nvSpPr>
          <p:cNvPr id="39939" name="Rectangle 3">
            <a:extLst>
              <a:ext uri="{FF2B5EF4-FFF2-40B4-BE49-F238E27FC236}">
                <a16:creationId xmlns:a16="http://schemas.microsoft.com/office/drawing/2014/main" id="{5A550DEE-BD81-43A6-ACCF-BA458706C159}"/>
              </a:ext>
            </a:extLst>
          </p:cNvPr>
          <p:cNvSpPr>
            <a:spLocks noGrp="1" noChangeArrowheads="1"/>
          </p:cNvSpPr>
          <p:nvPr>
            <p:ph type="body" idx="1"/>
          </p:nvPr>
        </p:nvSpPr>
        <p:spPr>
          <a:xfrm>
            <a:off x="685800" y="1143000"/>
            <a:ext cx="7772400" cy="4953000"/>
          </a:xfrm>
          <a:noFill/>
          <a:ln/>
        </p:spPr>
        <p:txBody>
          <a:bodyPr/>
          <a:lstStyle/>
          <a:p>
            <a:pPr algn="just"/>
            <a:r>
              <a:rPr lang="en-US" altLang="en-NL" sz="3000"/>
              <a:t>It was chiefly the drink of Slaves.</a:t>
            </a:r>
          </a:p>
          <a:p>
            <a:endParaRPr lang="en-US" altLang="en-NL" sz="3000"/>
          </a:p>
          <a:p>
            <a:pPr>
              <a:lnSpc>
                <a:spcPct val="120000"/>
              </a:lnSpc>
            </a:pPr>
            <a:r>
              <a:rPr lang="en-US" altLang="en-NL" sz="3000"/>
              <a:t>Basically it was the juice of cane sugar mixed with water fermented and heated in a primitive still.</a:t>
            </a:r>
          </a:p>
          <a:p>
            <a:endParaRPr lang="en-US" altLang="en-NL" sz="3000"/>
          </a:p>
          <a:p>
            <a:r>
              <a:rPr lang="en-US" altLang="en-NL" sz="3000"/>
              <a:t>1st written reference of Rum comes from Barbados around 1600. It is believed that word Rum is derived from followings words:</a:t>
            </a:r>
          </a:p>
          <a:p>
            <a:pPr lvl="1">
              <a:lnSpc>
                <a:spcPct val="90000"/>
              </a:lnSpc>
              <a:buFontTx/>
              <a:buNone/>
            </a:pPr>
            <a:endParaRPr lang="en-US" altLang="en-NL"/>
          </a:p>
          <a:p>
            <a:endParaRPr lang="en-US" altLang="en-NL" sz="3000"/>
          </a:p>
          <a:p>
            <a:pPr>
              <a:lnSpc>
                <a:spcPct val="120000"/>
              </a:lnSpc>
              <a:buFont typeface="Monotype Sorts" pitchFamily="2" charset="2"/>
              <a:buNone/>
            </a:pPr>
            <a:endParaRPr lang="en-US" altLang="en-NL" sz="2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99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993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99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455D4349-814E-4C04-BD6F-E488A0D309D6}"/>
              </a:ext>
            </a:extLst>
          </p:cNvPr>
          <p:cNvSpPr>
            <a:spLocks noGrp="1" noChangeArrowheads="1"/>
          </p:cNvSpPr>
          <p:nvPr>
            <p:ph type="title"/>
          </p:nvPr>
        </p:nvSpPr>
        <p:spPr>
          <a:xfrm>
            <a:off x="609600" y="457200"/>
            <a:ext cx="7772400" cy="739775"/>
          </a:xfrm>
          <a:solidFill>
            <a:srgbClr val="6666FF"/>
          </a:solidFill>
          <a:ln/>
        </p:spPr>
        <p:txBody>
          <a:bodyPr/>
          <a:lstStyle/>
          <a:p>
            <a:r>
              <a:rPr lang="en-US" altLang="en-NL" b="1">
                <a:solidFill>
                  <a:schemeClr val="bg1"/>
                </a:solidFill>
                <a:latin typeface="Brush Script MT" panose="03060802040406070304" pitchFamily="66" charset="0"/>
              </a:rPr>
              <a:t>RUM</a:t>
            </a:r>
            <a:endParaRPr lang="en-US" altLang="en-NL" sz="5400">
              <a:latin typeface="Brush Script MT" panose="03060802040406070304" pitchFamily="66" charset="0"/>
            </a:endParaRPr>
          </a:p>
        </p:txBody>
      </p:sp>
      <p:sp>
        <p:nvSpPr>
          <p:cNvPr id="41987" name="Rectangle 3">
            <a:extLst>
              <a:ext uri="{FF2B5EF4-FFF2-40B4-BE49-F238E27FC236}">
                <a16:creationId xmlns:a16="http://schemas.microsoft.com/office/drawing/2014/main" id="{5C848C00-0EBC-4505-AC31-09B4F899FF90}"/>
              </a:ext>
            </a:extLst>
          </p:cNvPr>
          <p:cNvSpPr>
            <a:spLocks noGrp="1" noChangeArrowheads="1"/>
          </p:cNvSpPr>
          <p:nvPr>
            <p:ph type="body" idx="1"/>
          </p:nvPr>
        </p:nvSpPr>
        <p:spPr>
          <a:xfrm>
            <a:off x="685800" y="1143000"/>
            <a:ext cx="7772400" cy="4953000"/>
          </a:xfrm>
          <a:noFill/>
          <a:ln/>
        </p:spPr>
        <p:txBody>
          <a:bodyPr/>
          <a:lstStyle/>
          <a:p>
            <a:pPr lvl="1">
              <a:lnSpc>
                <a:spcPct val="90000"/>
              </a:lnSpc>
            </a:pPr>
            <a:r>
              <a:rPr lang="en-US" altLang="en-NL" b="1" i="1"/>
              <a:t>Rumbullion</a:t>
            </a:r>
            <a:r>
              <a:rPr lang="en-US" altLang="en-NL"/>
              <a:t> (rumpus)</a:t>
            </a:r>
            <a:endParaRPr lang="en-US" altLang="en-NL" b="1" i="1"/>
          </a:p>
          <a:p>
            <a:pPr lvl="1">
              <a:lnSpc>
                <a:spcPct val="90000"/>
              </a:lnSpc>
            </a:pPr>
            <a:r>
              <a:rPr lang="en-US" altLang="en-NL" b="1" i="1"/>
              <a:t>Rumbustion</a:t>
            </a:r>
            <a:r>
              <a:rPr lang="en-US" altLang="en-NL"/>
              <a:t> (uproar)</a:t>
            </a:r>
          </a:p>
          <a:p>
            <a:pPr lvl="1">
              <a:lnSpc>
                <a:spcPct val="90000"/>
              </a:lnSpc>
            </a:pPr>
            <a:r>
              <a:rPr lang="en-US" altLang="en-NL" b="1" i="1"/>
              <a:t>Saccharum  Officinarum</a:t>
            </a:r>
            <a:r>
              <a:rPr lang="en-US" altLang="en-NL"/>
              <a:t> </a:t>
            </a:r>
          </a:p>
          <a:p>
            <a:pPr lvl="1">
              <a:lnSpc>
                <a:spcPct val="90000"/>
              </a:lnSpc>
            </a:pPr>
            <a:r>
              <a:rPr lang="en-US" altLang="en-NL" b="1" i="1"/>
              <a:t>Saccharum</a:t>
            </a:r>
            <a:r>
              <a:rPr lang="en-US" altLang="en-NL"/>
              <a:t> (Latin word for sugarcane)</a:t>
            </a:r>
          </a:p>
          <a:p>
            <a:pPr lvl="1">
              <a:lnSpc>
                <a:spcPct val="90000"/>
              </a:lnSpc>
              <a:buFontTx/>
              <a:buNone/>
            </a:pPr>
            <a:endParaRPr lang="en-US" altLang="en-NL" sz="2600"/>
          </a:p>
          <a:p>
            <a:r>
              <a:rPr lang="en-US" altLang="en-NL" sz="3000"/>
              <a:t>Other names for Rum are:</a:t>
            </a:r>
          </a:p>
          <a:p>
            <a:pPr lvl="1">
              <a:lnSpc>
                <a:spcPct val="120000"/>
              </a:lnSpc>
            </a:pPr>
            <a:r>
              <a:rPr lang="en-US" altLang="en-NL" b="1" i="1"/>
              <a:t>Kill-devil</a:t>
            </a:r>
          </a:p>
          <a:p>
            <a:pPr lvl="1">
              <a:lnSpc>
                <a:spcPct val="120000"/>
              </a:lnSpc>
            </a:pPr>
            <a:r>
              <a:rPr lang="en-US" altLang="en-NL" b="1" i="1"/>
              <a:t>Barbados Water</a:t>
            </a:r>
            <a:endParaRPr lang="en-US" altLang="en-NL" sz="2400"/>
          </a:p>
          <a:p>
            <a:pPr>
              <a:lnSpc>
                <a:spcPct val="120000"/>
              </a:lnSpc>
            </a:pPr>
            <a:endParaRPr lang="en-US" altLang="en-NL" sz="2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198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4198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4198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41987">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4198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41987">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4198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85DE6ECB-F833-46FA-BABE-BF39F045E1F9}"/>
              </a:ext>
            </a:extLst>
          </p:cNvPr>
          <p:cNvSpPr>
            <a:spLocks noGrp="1" noChangeArrowheads="1"/>
          </p:cNvSpPr>
          <p:nvPr>
            <p:ph type="title"/>
          </p:nvPr>
        </p:nvSpPr>
        <p:spPr>
          <a:xfrm>
            <a:off x="533400" y="457200"/>
            <a:ext cx="8077200" cy="739775"/>
          </a:xfrm>
          <a:solidFill>
            <a:srgbClr val="6666FF"/>
          </a:solidFill>
          <a:ln/>
        </p:spPr>
        <p:txBody>
          <a:bodyPr/>
          <a:lstStyle/>
          <a:p>
            <a:r>
              <a:rPr lang="en-US" altLang="en-NL" b="1">
                <a:solidFill>
                  <a:schemeClr val="bg1"/>
                </a:solidFill>
                <a:latin typeface="Brush Script MT" panose="03060802040406070304" pitchFamily="66" charset="0"/>
              </a:rPr>
              <a:t>RUM</a:t>
            </a:r>
            <a:endParaRPr lang="en-US" altLang="en-NL" sz="5400">
              <a:latin typeface="Brush Script MT" panose="03060802040406070304" pitchFamily="66" charset="0"/>
            </a:endParaRPr>
          </a:p>
        </p:txBody>
      </p:sp>
      <p:sp>
        <p:nvSpPr>
          <p:cNvPr id="44035" name="Rectangle 3">
            <a:extLst>
              <a:ext uri="{FF2B5EF4-FFF2-40B4-BE49-F238E27FC236}">
                <a16:creationId xmlns:a16="http://schemas.microsoft.com/office/drawing/2014/main" id="{0CEE0AE5-F1BA-4F59-AF57-5BC9BDD407C5}"/>
              </a:ext>
            </a:extLst>
          </p:cNvPr>
          <p:cNvSpPr>
            <a:spLocks noGrp="1" noChangeArrowheads="1"/>
          </p:cNvSpPr>
          <p:nvPr>
            <p:ph type="body" idx="1"/>
          </p:nvPr>
        </p:nvSpPr>
        <p:spPr>
          <a:xfrm>
            <a:off x="685800" y="1143000"/>
            <a:ext cx="7772400" cy="4953000"/>
          </a:xfrm>
          <a:noFill/>
          <a:ln/>
        </p:spPr>
        <p:txBody>
          <a:bodyPr/>
          <a:lstStyle/>
          <a:p>
            <a:pPr>
              <a:lnSpc>
                <a:spcPct val="90000"/>
              </a:lnSpc>
            </a:pPr>
            <a:r>
              <a:rPr lang="en-US" altLang="en-NL" sz="3000"/>
              <a:t>In 17th &amp;18th century with the end of the Spanish dominance in the Caribbean, and the growth of the British empire, rum spread abroad, first to the American colonies, and then to England.</a:t>
            </a:r>
          </a:p>
          <a:p>
            <a:pPr>
              <a:lnSpc>
                <a:spcPct val="90000"/>
              </a:lnSpc>
              <a:buFont typeface="Monotype Sorts" pitchFamily="2" charset="2"/>
              <a:buNone/>
            </a:pPr>
            <a:endParaRPr lang="en-US" altLang="en-NL" sz="3000"/>
          </a:p>
          <a:p>
            <a:pPr>
              <a:lnSpc>
                <a:spcPct val="90000"/>
              </a:lnSpc>
            </a:pPr>
            <a:r>
              <a:rPr lang="en-US" altLang="en-NL" sz="3000"/>
              <a:t>Slaves from Africa were transported to Caribbean to work in sugarcane fields, molasses from here was sent to England for production of Rum and re-exported to Africa in exchange for more slaves.</a:t>
            </a:r>
          </a:p>
          <a:p>
            <a:pPr>
              <a:lnSpc>
                <a:spcPct val="120000"/>
              </a:lnSpc>
            </a:pPr>
            <a:endParaRPr lang="en-US" altLang="en-NL" sz="2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40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403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1026">
            <a:extLst>
              <a:ext uri="{FF2B5EF4-FFF2-40B4-BE49-F238E27FC236}">
                <a16:creationId xmlns:a16="http://schemas.microsoft.com/office/drawing/2014/main" id="{93CDF058-EC07-4781-81A2-CC0C4AFDC986}"/>
              </a:ext>
            </a:extLst>
          </p:cNvPr>
          <p:cNvSpPr>
            <a:spLocks noGrp="1" noChangeArrowheads="1"/>
          </p:cNvSpPr>
          <p:nvPr>
            <p:ph type="title"/>
          </p:nvPr>
        </p:nvSpPr>
        <p:spPr>
          <a:xfrm>
            <a:off x="533400" y="457200"/>
            <a:ext cx="8077200" cy="739775"/>
          </a:xfrm>
          <a:solidFill>
            <a:srgbClr val="6666FF"/>
          </a:solidFill>
          <a:ln/>
        </p:spPr>
        <p:txBody>
          <a:bodyPr/>
          <a:lstStyle/>
          <a:p>
            <a:r>
              <a:rPr lang="en-US" altLang="en-NL" b="1">
                <a:solidFill>
                  <a:schemeClr val="bg1"/>
                </a:solidFill>
                <a:latin typeface="Brush Script MT" panose="03060802040406070304" pitchFamily="66" charset="0"/>
              </a:rPr>
              <a:t>RUM</a:t>
            </a:r>
            <a:endParaRPr lang="en-US" altLang="en-NL" sz="5400">
              <a:latin typeface="Brush Script MT" panose="03060802040406070304" pitchFamily="66" charset="0"/>
            </a:endParaRPr>
          </a:p>
        </p:txBody>
      </p:sp>
      <p:sp>
        <p:nvSpPr>
          <p:cNvPr id="46083" name="Rectangle 1027">
            <a:extLst>
              <a:ext uri="{FF2B5EF4-FFF2-40B4-BE49-F238E27FC236}">
                <a16:creationId xmlns:a16="http://schemas.microsoft.com/office/drawing/2014/main" id="{98AE7252-03D6-40CE-A8C4-D62E0C4B783D}"/>
              </a:ext>
            </a:extLst>
          </p:cNvPr>
          <p:cNvSpPr>
            <a:spLocks noGrp="1" noChangeArrowheads="1"/>
          </p:cNvSpPr>
          <p:nvPr>
            <p:ph type="body" idx="1"/>
          </p:nvPr>
        </p:nvSpPr>
        <p:spPr>
          <a:xfrm>
            <a:off x="685800" y="1066800"/>
            <a:ext cx="7772400" cy="5029200"/>
          </a:xfrm>
          <a:noFill/>
          <a:ln/>
        </p:spPr>
        <p:txBody>
          <a:bodyPr/>
          <a:lstStyle/>
          <a:p>
            <a:pPr>
              <a:lnSpc>
                <a:spcPct val="120000"/>
              </a:lnSpc>
            </a:pPr>
            <a:r>
              <a:rPr lang="en-US" altLang="en-NL" sz="3000"/>
              <a:t>By the mid seventeenth 17th Century sailors in British navy were receiving a ration of half pint of rum every day. </a:t>
            </a:r>
          </a:p>
          <a:p>
            <a:pPr>
              <a:lnSpc>
                <a:spcPct val="120000"/>
              </a:lnSpc>
            </a:pPr>
            <a:endParaRPr lang="en-US" altLang="en-NL" sz="3000"/>
          </a:p>
          <a:p>
            <a:pPr>
              <a:lnSpc>
                <a:spcPct val="120000"/>
              </a:lnSpc>
            </a:pPr>
            <a:r>
              <a:rPr lang="en-US" altLang="en-NL" sz="3000"/>
              <a:t>Rum was also called ‘</a:t>
            </a:r>
            <a:r>
              <a:rPr lang="en-US" altLang="en-NL" sz="3000" b="1" i="1"/>
              <a:t>Grogum’</a:t>
            </a:r>
            <a:r>
              <a:rPr lang="en-US" altLang="en-NL" sz="3000"/>
              <a:t>. In 1740 Admiral Vernon (Old Grog) ordered the ration to be watered down by adding four parts of water to one part of rum.</a:t>
            </a:r>
          </a:p>
          <a:p>
            <a:pPr>
              <a:lnSpc>
                <a:spcPct val="90000"/>
              </a:lnSpc>
              <a:buFont typeface="Monotype Sorts" pitchFamily="2" charset="2"/>
              <a:buNone/>
            </a:pPr>
            <a:endParaRPr lang="en-US" altLang="en-NL" sz="30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60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60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413740D-650A-4081-AD5C-AA79FD741EBA}"/>
              </a:ext>
            </a:extLst>
          </p:cNvPr>
          <p:cNvSpPr>
            <a:spLocks noGrp="1" noChangeArrowheads="1"/>
          </p:cNvSpPr>
          <p:nvPr>
            <p:ph type="title"/>
          </p:nvPr>
        </p:nvSpPr>
        <p:spPr>
          <a:xfrm>
            <a:off x="533400" y="457200"/>
            <a:ext cx="8077200" cy="739775"/>
          </a:xfrm>
          <a:solidFill>
            <a:srgbClr val="6666FF"/>
          </a:solidFill>
          <a:ln/>
        </p:spPr>
        <p:txBody>
          <a:bodyPr/>
          <a:lstStyle/>
          <a:p>
            <a:r>
              <a:rPr lang="en-US" altLang="en-NL" b="1">
                <a:solidFill>
                  <a:schemeClr val="bg1"/>
                </a:solidFill>
                <a:latin typeface="Brush Script MT" panose="03060802040406070304" pitchFamily="66" charset="0"/>
              </a:rPr>
              <a:t>RUM</a:t>
            </a:r>
            <a:endParaRPr lang="en-US" altLang="en-NL" sz="5400">
              <a:latin typeface="Brush Script MT" panose="03060802040406070304" pitchFamily="66" charset="0"/>
            </a:endParaRPr>
          </a:p>
        </p:txBody>
      </p:sp>
      <p:sp>
        <p:nvSpPr>
          <p:cNvPr id="48131" name="Rectangle 3">
            <a:extLst>
              <a:ext uri="{FF2B5EF4-FFF2-40B4-BE49-F238E27FC236}">
                <a16:creationId xmlns:a16="http://schemas.microsoft.com/office/drawing/2014/main" id="{04EE0619-667F-4064-A9F4-67E12F6178D4}"/>
              </a:ext>
            </a:extLst>
          </p:cNvPr>
          <p:cNvSpPr>
            <a:spLocks noGrp="1" noChangeArrowheads="1"/>
          </p:cNvSpPr>
          <p:nvPr>
            <p:ph type="body" idx="1"/>
          </p:nvPr>
        </p:nvSpPr>
        <p:spPr>
          <a:xfrm>
            <a:off x="685800" y="1066800"/>
            <a:ext cx="7772400" cy="5029200"/>
          </a:xfrm>
          <a:noFill/>
          <a:ln/>
        </p:spPr>
        <p:txBody>
          <a:bodyPr/>
          <a:lstStyle/>
          <a:p>
            <a:pPr>
              <a:lnSpc>
                <a:spcPct val="90000"/>
              </a:lnSpc>
            </a:pPr>
            <a:endParaRPr lang="en-US" altLang="en-NL" sz="3000"/>
          </a:p>
          <a:p>
            <a:pPr>
              <a:lnSpc>
                <a:spcPct val="90000"/>
              </a:lnSpc>
            </a:pPr>
            <a:r>
              <a:rPr lang="en-US" altLang="en-NL" sz="3000"/>
              <a:t>Rum is also called the ‘</a:t>
            </a:r>
            <a:r>
              <a:rPr lang="en-US" altLang="en-NL" sz="3000" b="1" i="1"/>
              <a:t>Nelson’s Blood’ </a:t>
            </a:r>
            <a:r>
              <a:rPr lang="en-US" altLang="en-NL" sz="3000"/>
              <a:t>after  The battle of Trafalgar, as the Admiral’s body was preserved in a cask of rum for shipment back to England and burial.</a:t>
            </a:r>
            <a:endParaRPr lang="en-US" altLang="en-NL" sz="3000" b="1"/>
          </a:p>
          <a:p>
            <a:pPr>
              <a:lnSpc>
                <a:spcPct val="120000"/>
              </a:lnSpc>
            </a:pPr>
            <a:endParaRPr lang="en-US" altLang="en-NL" sz="2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813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a:extLst>
              <a:ext uri="{FF2B5EF4-FFF2-40B4-BE49-F238E27FC236}">
                <a16:creationId xmlns:a16="http://schemas.microsoft.com/office/drawing/2014/main" id="{5ADE6BBA-4146-42E9-B72A-3D053B083A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609600"/>
            <a:ext cx="7467600" cy="5638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2719EBAA-89BF-4C50-9028-245A92AA5B5B}"/>
              </a:ext>
            </a:extLst>
          </p:cNvPr>
          <p:cNvSpPr>
            <a:spLocks noChangeArrowheads="1"/>
          </p:cNvSpPr>
          <p:nvPr/>
        </p:nvSpPr>
        <p:spPr bwMode="auto">
          <a:xfrm>
            <a:off x="533400" y="4572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PRODUCTION</a:t>
            </a:r>
            <a:endParaRPr lang="en-US" altLang="en-NL" sz="5400">
              <a:latin typeface="Brush Script MT" panose="03060802040406070304" pitchFamily="66" charset="0"/>
            </a:endParaRPr>
          </a:p>
        </p:txBody>
      </p:sp>
      <p:sp>
        <p:nvSpPr>
          <p:cNvPr id="50179" name="Rectangle 3">
            <a:extLst>
              <a:ext uri="{FF2B5EF4-FFF2-40B4-BE49-F238E27FC236}">
                <a16:creationId xmlns:a16="http://schemas.microsoft.com/office/drawing/2014/main" id="{8B125415-3EF3-46C0-B50C-20BC389EB185}"/>
              </a:ext>
            </a:extLst>
          </p:cNvPr>
          <p:cNvSpPr>
            <a:spLocks noChangeArrowheads="1"/>
          </p:cNvSpPr>
          <p:nvPr/>
        </p:nvSpPr>
        <p:spPr bwMode="auto">
          <a:xfrm>
            <a:off x="685800" y="1066800"/>
            <a:ext cx="77724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lr>
                <a:schemeClr val="tx2"/>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tx1"/>
              </a:buClr>
              <a:buSzPct val="100000"/>
              <a:buChar char="–"/>
              <a:defRPr sz="2800">
                <a:solidFill>
                  <a:schemeClr val="tx1"/>
                </a:solidFill>
                <a:latin typeface="Book Antiqua" panose="02040602050305030304" pitchFamily="18" charset="0"/>
              </a:defRPr>
            </a:lvl2pPr>
            <a:lvl3pPr marL="1143000" indent="-228600">
              <a:spcBef>
                <a:spcPct val="20000"/>
              </a:spcBef>
              <a:buClr>
                <a:schemeClr val="tx1"/>
              </a:buClr>
              <a:buSzPct val="100000"/>
              <a:buChar char="•"/>
              <a:defRPr sz="2400">
                <a:solidFill>
                  <a:schemeClr val="tx1"/>
                </a:solidFill>
                <a:latin typeface="Book Antiqua" panose="02040602050305030304" pitchFamily="18" charset="0"/>
              </a:defRPr>
            </a:lvl3pPr>
            <a:lvl4pPr marL="1600200" indent="-228600">
              <a:spcBef>
                <a:spcPct val="20000"/>
              </a:spcBef>
              <a:buClr>
                <a:schemeClr val="tx1"/>
              </a:buClr>
              <a:buSzPct val="100000"/>
              <a:buChar char="–"/>
              <a:defRPr sz="2000">
                <a:solidFill>
                  <a:schemeClr val="tx1"/>
                </a:solidFill>
                <a:latin typeface="Book Antiqua" panose="02040602050305030304" pitchFamily="18" charset="0"/>
              </a:defRPr>
            </a:lvl4pPr>
            <a:lvl5pPr marL="2057400" indent="-228600">
              <a:spcBef>
                <a:spcPct val="20000"/>
              </a:spcBef>
              <a:buClr>
                <a:schemeClr val="tx1"/>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9pPr>
          </a:lstStyle>
          <a:p>
            <a:pPr>
              <a:lnSpc>
                <a:spcPct val="90000"/>
              </a:lnSpc>
            </a:pPr>
            <a:endParaRPr lang="en-US" altLang="en-NL" sz="3000"/>
          </a:p>
          <a:p>
            <a:r>
              <a:rPr lang="en-US" altLang="en-NL" sz="3000"/>
              <a:t>Rum is produced from</a:t>
            </a:r>
            <a:r>
              <a:rPr lang="en-US" altLang="en-NL" sz="3000" b="1" i="1"/>
              <a:t> sugar cane</a:t>
            </a:r>
            <a:r>
              <a:rPr lang="en-US" altLang="en-NL" sz="3000"/>
              <a:t>.</a:t>
            </a:r>
          </a:p>
          <a:p>
            <a:pPr>
              <a:buFont typeface="Monotype Sorts" pitchFamily="2" charset="2"/>
              <a:buNone/>
            </a:pPr>
            <a:endParaRPr lang="en-US" altLang="en-NL" sz="3000"/>
          </a:p>
          <a:p>
            <a:r>
              <a:rPr lang="en-US" altLang="en-NL" sz="3000"/>
              <a:t>Freshly cut cane is cut and crushed among the rollers to extract the juice.</a:t>
            </a:r>
          </a:p>
          <a:p>
            <a:endParaRPr lang="en-US" altLang="en-NL" sz="3000"/>
          </a:p>
          <a:p>
            <a:r>
              <a:rPr lang="en-US" altLang="en-NL" sz="3000"/>
              <a:t>The residual pulp called the </a:t>
            </a:r>
            <a:r>
              <a:rPr lang="en-US" altLang="en-NL" sz="3000" b="1" i="1"/>
              <a:t>bagasse</a:t>
            </a:r>
            <a:r>
              <a:rPr lang="en-US" altLang="en-NL" sz="3000"/>
              <a:t> is crushed several times to extract all the juice.</a:t>
            </a:r>
          </a:p>
          <a:p>
            <a:pPr>
              <a:buFont typeface="Monotype Sorts" pitchFamily="2" charset="2"/>
              <a:buNone/>
            </a:pPr>
            <a:endParaRPr lang="en-US" altLang="en-NL" sz="3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50179">
                                            <p:txEl>
                                              <p:pRg st="1" end="1"/>
                                            </p:txEl>
                                          </p:spTgt>
                                        </p:tgtEl>
                                        <p:attrNameLst>
                                          <p:attrName>style.visibility</p:attrName>
                                        </p:attrNameLst>
                                      </p:cBhvr>
                                      <p:to>
                                        <p:strVal val="visible"/>
                                      </p:to>
                                    </p:set>
                                    <p:anim to="" calcmode="lin" valueType="num">
                                      <p:cBhvr>
                                        <p:cTn id="7" dur="1" fill="hold"/>
                                        <p:tgtEl>
                                          <p:spTgt spid="50179">
                                            <p:txEl>
                                              <p:pRg st="1" end="1"/>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50179">
                                            <p:txEl>
                                              <p:pRg st="3" end="3"/>
                                            </p:txEl>
                                          </p:spTgt>
                                        </p:tgtEl>
                                        <p:attrNameLst>
                                          <p:attrName>style.visibility</p:attrName>
                                        </p:attrNameLst>
                                      </p:cBhvr>
                                      <p:to>
                                        <p:strVal val="visible"/>
                                      </p:to>
                                    </p:set>
                                    <p:anim to="" calcmode="lin" valueType="num">
                                      <p:cBhvr>
                                        <p:cTn id="12" dur="1" fill="hold"/>
                                        <p:tgtEl>
                                          <p:spTgt spid="50179">
                                            <p:txEl>
                                              <p:pRg st="3" end="3"/>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50179">
                                            <p:txEl>
                                              <p:pRg st="5" end="5"/>
                                            </p:txEl>
                                          </p:spTgt>
                                        </p:tgtEl>
                                        <p:attrNameLst>
                                          <p:attrName>style.visibility</p:attrName>
                                        </p:attrNameLst>
                                      </p:cBhvr>
                                      <p:to>
                                        <p:strVal val="visible"/>
                                      </p:to>
                                    </p:set>
                                    <p:anim to="" calcmode="lin" valueType="num">
                                      <p:cBhvr>
                                        <p:cTn id="17" dur="1" fill="hold"/>
                                        <p:tgtEl>
                                          <p:spTgt spid="50179">
                                            <p:txEl>
                                              <p:pRg st="5" end="5"/>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9A89CA0C-348B-4741-AE8F-29D02818BF93}"/>
              </a:ext>
            </a:extLst>
          </p:cNvPr>
          <p:cNvSpPr>
            <a:spLocks noChangeArrowheads="1"/>
          </p:cNvSpPr>
          <p:nvPr/>
        </p:nvSpPr>
        <p:spPr bwMode="auto">
          <a:xfrm>
            <a:off x="533400" y="4572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PRODUCTION</a:t>
            </a:r>
            <a:endParaRPr lang="en-US" altLang="en-NL" sz="5400">
              <a:latin typeface="Brush Script MT" panose="03060802040406070304" pitchFamily="66" charset="0"/>
            </a:endParaRPr>
          </a:p>
        </p:txBody>
      </p:sp>
      <p:sp>
        <p:nvSpPr>
          <p:cNvPr id="51203" name="Rectangle 3">
            <a:extLst>
              <a:ext uri="{FF2B5EF4-FFF2-40B4-BE49-F238E27FC236}">
                <a16:creationId xmlns:a16="http://schemas.microsoft.com/office/drawing/2014/main" id="{8EF8105B-2EF4-466E-8A18-2EA1ED3514DA}"/>
              </a:ext>
            </a:extLst>
          </p:cNvPr>
          <p:cNvSpPr>
            <a:spLocks noChangeArrowheads="1"/>
          </p:cNvSpPr>
          <p:nvPr/>
        </p:nvSpPr>
        <p:spPr bwMode="auto">
          <a:xfrm>
            <a:off x="685800" y="1066800"/>
            <a:ext cx="77724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lr>
                <a:schemeClr val="tx2"/>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tx1"/>
              </a:buClr>
              <a:buSzPct val="100000"/>
              <a:buChar char="–"/>
              <a:defRPr sz="2800">
                <a:solidFill>
                  <a:schemeClr val="tx1"/>
                </a:solidFill>
                <a:latin typeface="Book Antiqua" panose="02040602050305030304" pitchFamily="18" charset="0"/>
              </a:defRPr>
            </a:lvl2pPr>
            <a:lvl3pPr marL="1143000" indent="-228600">
              <a:spcBef>
                <a:spcPct val="20000"/>
              </a:spcBef>
              <a:buClr>
                <a:schemeClr val="tx1"/>
              </a:buClr>
              <a:buSzPct val="100000"/>
              <a:buChar char="•"/>
              <a:defRPr sz="2400">
                <a:solidFill>
                  <a:schemeClr val="tx1"/>
                </a:solidFill>
                <a:latin typeface="Book Antiqua" panose="02040602050305030304" pitchFamily="18" charset="0"/>
              </a:defRPr>
            </a:lvl3pPr>
            <a:lvl4pPr marL="1600200" indent="-228600">
              <a:spcBef>
                <a:spcPct val="20000"/>
              </a:spcBef>
              <a:buClr>
                <a:schemeClr val="tx1"/>
              </a:buClr>
              <a:buSzPct val="100000"/>
              <a:buChar char="–"/>
              <a:defRPr sz="2000">
                <a:solidFill>
                  <a:schemeClr val="tx1"/>
                </a:solidFill>
                <a:latin typeface="Book Antiqua" panose="02040602050305030304" pitchFamily="18" charset="0"/>
              </a:defRPr>
            </a:lvl4pPr>
            <a:lvl5pPr marL="2057400" indent="-228600">
              <a:spcBef>
                <a:spcPct val="20000"/>
              </a:spcBef>
              <a:buClr>
                <a:schemeClr val="tx1"/>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9pPr>
          </a:lstStyle>
          <a:p>
            <a:pPr>
              <a:lnSpc>
                <a:spcPct val="90000"/>
              </a:lnSpc>
            </a:pPr>
            <a:endParaRPr lang="en-US" altLang="en-NL" sz="3000"/>
          </a:p>
          <a:p>
            <a:r>
              <a:rPr lang="en-US" altLang="en-NL" sz="3000" b="1" i="1"/>
              <a:t>Bagasse</a:t>
            </a:r>
            <a:r>
              <a:rPr lang="en-US" altLang="en-NL" sz="3000"/>
              <a:t> is often used in factories as a fuel in the boiler’s.</a:t>
            </a:r>
          </a:p>
          <a:p>
            <a:pPr>
              <a:lnSpc>
                <a:spcPct val="90000"/>
              </a:lnSpc>
            </a:pPr>
            <a:endParaRPr lang="en-US" altLang="en-NL" sz="3000"/>
          </a:p>
          <a:p>
            <a:pPr>
              <a:lnSpc>
                <a:spcPct val="90000"/>
              </a:lnSpc>
            </a:pPr>
            <a:r>
              <a:rPr lang="en-US" altLang="en-NL" sz="3000"/>
              <a:t>The extract is heated almost to the boiling point.</a:t>
            </a:r>
          </a:p>
          <a:p>
            <a:pPr>
              <a:lnSpc>
                <a:spcPct val="90000"/>
              </a:lnSpc>
            </a:pPr>
            <a:endParaRPr lang="en-US" altLang="en-NL" sz="3000"/>
          </a:p>
          <a:p>
            <a:pPr>
              <a:lnSpc>
                <a:spcPct val="90000"/>
              </a:lnSpc>
            </a:pPr>
            <a:r>
              <a:rPr lang="en-US" altLang="en-NL" sz="3000"/>
              <a:t>It is then cooled and the crystallized sugar is removed.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51203">
                                            <p:txEl>
                                              <p:pRg st="1" end="1"/>
                                            </p:txEl>
                                          </p:spTgt>
                                        </p:tgtEl>
                                        <p:attrNameLst>
                                          <p:attrName>style.visibility</p:attrName>
                                        </p:attrNameLst>
                                      </p:cBhvr>
                                      <p:to>
                                        <p:strVal val="visible"/>
                                      </p:to>
                                    </p:set>
                                    <p:anim to="" calcmode="lin" valueType="num">
                                      <p:cBhvr>
                                        <p:cTn id="7" dur="1" fill="hold"/>
                                        <p:tgtEl>
                                          <p:spTgt spid="51203">
                                            <p:txEl>
                                              <p:pRg st="1" end="1"/>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51203">
                                            <p:txEl>
                                              <p:pRg st="3" end="3"/>
                                            </p:txEl>
                                          </p:spTgt>
                                        </p:tgtEl>
                                        <p:attrNameLst>
                                          <p:attrName>style.visibility</p:attrName>
                                        </p:attrNameLst>
                                      </p:cBhvr>
                                      <p:to>
                                        <p:strVal val="visible"/>
                                      </p:to>
                                    </p:set>
                                    <p:anim to="" calcmode="lin" valueType="num">
                                      <p:cBhvr>
                                        <p:cTn id="12" dur="1" fill="hold"/>
                                        <p:tgtEl>
                                          <p:spTgt spid="51203">
                                            <p:txEl>
                                              <p:pRg st="3" end="3"/>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51203">
                                            <p:txEl>
                                              <p:pRg st="5" end="5"/>
                                            </p:txEl>
                                          </p:spTgt>
                                        </p:tgtEl>
                                        <p:attrNameLst>
                                          <p:attrName>style.visibility</p:attrName>
                                        </p:attrNameLst>
                                      </p:cBhvr>
                                      <p:to>
                                        <p:strVal val="visible"/>
                                      </p:to>
                                    </p:set>
                                    <p:anim to="" calcmode="lin" valueType="num">
                                      <p:cBhvr>
                                        <p:cTn id="17" dur="1" fill="hold"/>
                                        <p:tgtEl>
                                          <p:spTgt spid="51203">
                                            <p:txEl>
                                              <p:pRg st="5" end="5"/>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2B90853D-DE75-45CE-98C6-F651D9F3A319}"/>
              </a:ext>
            </a:extLst>
          </p:cNvPr>
          <p:cNvSpPr>
            <a:spLocks noChangeArrowheads="1"/>
          </p:cNvSpPr>
          <p:nvPr/>
        </p:nvSpPr>
        <p:spPr bwMode="auto">
          <a:xfrm>
            <a:off x="533400" y="228600"/>
            <a:ext cx="8077200" cy="838200"/>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PRODUCTION</a:t>
            </a:r>
            <a:endParaRPr lang="en-US" altLang="en-NL" sz="5400">
              <a:latin typeface="Brush Script MT" panose="03060802040406070304" pitchFamily="66" charset="0"/>
            </a:endParaRPr>
          </a:p>
        </p:txBody>
      </p:sp>
      <p:sp>
        <p:nvSpPr>
          <p:cNvPr id="52227" name="Rectangle 3">
            <a:extLst>
              <a:ext uri="{FF2B5EF4-FFF2-40B4-BE49-F238E27FC236}">
                <a16:creationId xmlns:a16="http://schemas.microsoft.com/office/drawing/2014/main" id="{085405E9-9CAC-4AA6-9929-2C3BC967E70E}"/>
              </a:ext>
            </a:extLst>
          </p:cNvPr>
          <p:cNvSpPr>
            <a:spLocks noChangeArrowheads="1"/>
          </p:cNvSpPr>
          <p:nvPr/>
        </p:nvSpPr>
        <p:spPr bwMode="auto">
          <a:xfrm>
            <a:off x="762000" y="1219200"/>
            <a:ext cx="77724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lr>
                <a:schemeClr val="tx2"/>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tx1"/>
              </a:buClr>
              <a:buSzPct val="100000"/>
              <a:buChar char="–"/>
              <a:defRPr sz="2800">
                <a:solidFill>
                  <a:schemeClr val="tx1"/>
                </a:solidFill>
                <a:latin typeface="Book Antiqua" panose="02040602050305030304" pitchFamily="18" charset="0"/>
              </a:defRPr>
            </a:lvl2pPr>
            <a:lvl3pPr marL="1143000" indent="-228600">
              <a:spcBef>
                <a:spcPct val="20000"/>
              </a:spcBef>
              <a:buClr>
                <a:schemeClr val="tx1"/>
              </a:buClr>
              <a:buSzPct val="100000"/>
              <a:buChar char="•"/>
              <a:defRPr sz="2400">
                <a:solidFill>
                  <a:schemeClr val="tx1"/>
                </a:solidFill>
                <a:latin typeface="Book Antiqua" panose="02040602050305030304" pitchFamily="18" charset="0"/>
              </a:defRPr>
            </a:lvl3pPr>
            <a:lvl4pPr marL="1600200" indent="-228600">
              <a:spcBef>
                <a:spcPct val="20000"/>
              </a:spcBef>
              <a:buClr>
                <a:schemeClr val="tx1"/>
              </a:buClr>
              <a:buSzPct val="100000"/>
              <a:buChar char="–"/>
              <a:defRPr sz="2000">
                <a:solidFill>
                  <a:schemeClr val="tx1"/>
                </a:solidFill>
                <a:latin typeface="Book Antiqua" panose="02040602050305030304" pitchFamily="18" charset="0"/>
              </a:defRPr>
            </a:lvl4pPr>
            <a:lvl5pPr marL="2057400" indent="-228600">
              <a:spcBef>
                <a:spcPct val="20000"/>
              </a:spcBef>
              <a:buClr>
                <a:schemeClr val="tx1"/>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9pPr>
          </a:lstStyle>
          <a:p>
            <a:endParaRPr lang="en-US" altLang="en-NL" sz="2800"/>
          </a:p>
          <a:p>
            <a:r>
              <a:rPr lang="en-US" altLang="en-NL" sz="2800"/>
              <a:t>This results in rich, dark syrup free of impurities.</a:t>
            </a:r>
          </a:p>
          <a:p>
            <a:endParaRPr lang="en-US" altLang="en-NL" sz="2800"/>
          </a:p>
          <a:p>
            <a:r>
              <a:rPr lang="en-US" altLang="en-NL" sz="2800"/>
              <a:t>The syrup is centrifuged, by this process sugar crystals are removed for commercial sugar.</a:t>
            </a:r>
          </a:p>
          <a:p>
            <a:endParaRPr lang="en-US" altLang="en-NL" sz="2800" b="1"/>
          </a:p>
          <a:p>
            <a:r>
              <a:rPr lang="en-US" altLang="en-NL" sz="2800"/>
              <a:t>Leaves a very dark, treacly liquid called ‘</a:t>
            </a:r>
            <a:r>
              <a:rPr lang="en-US" altLang="en-NL" sz="2800" b="1" i="1"/>
              <a:t>Molasses’</a:t>
            </a:r>
            <a:r>
              <a:rPr lang="en-US" altLang="en-NL" sz="2800" i="1"/>
              <a:t> </a:t>
            </a:r>
            <a:r>
              <a:rPr lang="en-US" altLang="en-NL" sz="2800"/>
              <a:t>or ‘</a:t>
            </a:r>
            <a:r>
              <a:rPr lang="en-US" altLang="en-NL" sz="2800" b="1" i="1"/>
              <a:t>Black strap’</a:t>
            </a:r>
            <a:r>
              <a:rPr lang="en-US" altLang="en-NL" sz="280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52227">
                                            <p:txEl>
                                              <p:pRg st="1" end="1"/>
                                            </p:txEl>
                                          </p:spTgt>
                                        </p:tgtEl>
                                        <p:attrNameLst>
                                          <p:attrName>style.visibility</p:attrName>
                                        </p:attrNameLst>
                                      </p:cBhvr>
                                      <p:to>
                                        <p:strVal val="visible"/>
                                      </p:to>
                                    </p:set>
                                    <p:anim to="" calcmode="lin" valueType="num">
                                      <p:cBhvr>
                                        <p:cTn id="7" dur="1" fill="hold"/>
                                        <p:tgtEl>
                                          <p:spTgt spid="52227">
                                            <p:txEl>
                                              <p:pRg st="1" end="1"/>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52227">
                                            <p:txEl>
                                              <p:pRg st="3" end="3"/>
                                            </p:txEl>
                                          </p:spTgt>
                                        </p:tgtEl>
                                        <p:attrNameLst>
                                          <p:attrName>style.visibility</p:attrName>
                                        </p:attrNameLst>
                                      </p:cBhvr>
                                      <p:to>
                                        <p:strVal val="visible"/>
                                      </p:to>
                                    </p:set>
                                    <p:anim to="" calcmode="lin" valueType="num">
                                      <p:cBhvr>
                                        <p:cTn id="12" dur="1" fill="hold"/>
                                        <p:tgtEl>
                                          <p:spTgt spid="52227">
                                            <p:txEl>
                                              <p:pRg st="3" end="3"/>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52227">
                                            <p:txEl>
                                              <p:pRg st="5" end="5"/>
                                            </p:txEl>
                                          </p:spTgt>
                                        </p:tgtEl>
                                        <p:attrNameLst>
                                          <p:attrName>style.visibility</p:attrName>
                                        </p:attrNameLst>
                                      </p:cBhvr>
                                      <p:to>
                                        <p:strVal val="visible"/>
                                      </p:to>
                                    </p:set>
                                    <p:anim to="" calcmode="lin" valueType="num">
                                      <p:cBhvr>
                                        <p:cTn id="17" dur="1" fill="hold"/>
                                        <p:tgtEl>
                                          <p:spTgt spid="52227">
                                            <p:txEl>
                                              <p:pRg st="5" end="5"/>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D9537D2C-234F-45CF-93BF-DABE507AA45A}"/>
              </a:ext>
            </a:extLst>
          </p:cNvPr>
          <p:cNvSpPr>
            <a:spLocks noChangeArrowheads="1"/>
          </p:cNvSpPr>
          <p:nvPr/>
        </p:nvSpPr>
        <p:spPr bwMode="auto">
          <a:xfrm>
            <a:off x="533400" y="4572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PRODUCTION</a:t>
            </a:r>
            <a:endParaRPr lang="en-US" altLang="en-NL" sz="5400">
              <a:latin typeface="Brush Script MT" panose="03060802040406070304" pitchFamily="66" charset="0"/>
            </a:endParaRPr>
          </a:p>
        </p:txBody>
      </p:sp>
      <p:sp>
        <p:nvSpPr>
          <p:cNvPr id="53251" name="Rectangle 3">
            <a:extLst>
              <a:ext uri="{FF2B5EF4-FFF2-40B4-BE49-F238E27FC236}">
                <a16:creationId xmlns:a16="http://schemas.microsoft.com/office/drawing/2014/main" id="{13F69BC1-4F18-470B-965A-803B8FD0524F}"/>
              </a:ext>
            </a:extLst>
          </p:cNvPr>
          <p:cNvSpPr>
            <a:spLocks noChangeArrowheads="1"/>
          </p:cNvSpPr>
          <p:nvPr/>
        </p:nvSpPr>
        <p:spPr bwMode="auto">
          <a:xfrm>
            <a:off x="685800" y="1066800"/>
            <a:ext cx="77724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lr>
                <a:schemeClr val="tx2"/>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tx1"/>
              </a:buClr>
              <a:buSzPct val="100000"/>
              <a:buChar char="–"/>
              <a:defRPr sz="2800">
                <a:solidFill>
                  <a:schemeClr val="tx1"/>
                </a:solidFill>
                <a:latin typeface="Book Antiqua" panose="02040602050305030304" pitchFamily="18" charset="0"/>
              </a:defRPr>
            </a:lvl2pPr>
            <a:lvl3pPr marL="1143000" indent="-228600">
              <a:spcBef>
                <a:spcPct val="20000"/>
              </a:spcBef>
              <a:buClr>
                <a:schemeClr val="tx1"/>
              </a:buClr>
              <a:buSzPct val="100000"/>
              <a:buChar char="•"/>
              <a:defRPr sz="2400">
                <a:solidFill>
                  <a:schemeClr val="tx1"/>
                </a:solidFill>
                <a:latin typeface="Book Antiqua" panose="02040602050305030304" pitchFamily="18" charset="0"/>
              </a:defRPr>
            </a:lvl3pPr>
            <a:lvl4pPr marL="1600200" indent="-228600">
              <a:spcBef>
                <a:spcPct val="20000"/>
              </a:spcBef>
              <a:buClr>
                <a:schemeClr val="tx1"/>
              </a:buClr>
              <a:buSzPct val="100000"/>
              <a:buChar char="–"/>
              <a:defRPr sz="2000">
                <a:solidFill>
                  <a:schemeClr val="tx1"/>
                </a:solidFill>
                <a:latin typeface="Book Antiqua" panose="02040602050305030304" pitchFamily="18" charset="0"/>
              </a:defRPr>
            </a:lvl4pPr>
            <a:lvl5pPr marL="2057400" indent="-228600">
              <a:spcBef>
                <a:spcPct val="20000"/>
              </a:spcBef>
              <a:buClr>
                <a:schemeClr val="tx1"/>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9pPr>
          </a:lstStyle>
          <a:p>
            <a:pPr>
              <a:lnSpc>
                <a:spcPct val="90000"/>
              </a:lnSpc>
            </a:pPr>
            <a:endParaRPr lang="en-US" altLang="en-NL" sz="3000"/>
          </a:p>
          <a:p>
            <a:r>
              <a:rPr lang="en-US" altLang="en-NL" sz="3000"/>
              <a:t>Rum is one of those few spirits which retains a lot of character of its base ingredient. Therefore each Rum varies with:</a:t>
            </a:r>
          </a:p>
          <a:p>
            <a:pPr lvl="1"/>
            <a:r>
              <a:rPr lang="en-US" altLang="en-NL" b="1" i="1"/>
              <a:t>variety of sugar cane </a:t>
            </a:r>
            <a:endParaRPr lang="en-US" altLang="en-NL" b="1"/>
          </a:p>
          <a:p>
            <a:pPr lvl="1"/>
            <a:r>
              <a:rPr lang="en-US" altLang="en-NL" b="1" i="1"/>
              <a:t>mineral content</a:t>
            </a:r>
          </a:p>
          <a:p>
            <a:pPr lvl="1"/>
            <a:r>
              <a:rPr lang="en-US" altLang="en-NL" b="1" i="1"/>
              <a:t>sugar level</a:t>
            </a:r>
          </a:p>
          <a:p>
            <a:pPr lvl="1"/>
            <a:r>
              <a:rPr lang="en-US" altLang="en-NL" b="1" i="1"/>
              <a:t>climate </a:t>
            </a:r>
          </a:p>
          <a:p>
            <a:pPr lvl="1"/>
            <a:r>
              <a:rPr lang="en-US" altLang="en-NL" b="1" i="1"/>
              <a:t>soil</a:t>
            </a:r>
            <a:endParaRPr lang="en-US" altLang="en-NL" i="1"/>
          </a:p>
          <a:p>
            <a:endParaRPr lang="en-US" altLang="en-NL" sz="2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53251">
                                            <p:txEl>
                                              <p:pRg st="1" end="1"/>
                                            </p:txEl>
                                          </p:spTgt>
                                        </p:tgtEl>
                                        <p:attrNameLst>
                                          <p:attrName>style.visibility</p:attrName>
                                        </p:attrNameLst>
                                      </p:cBhvr>
                                      <p:to>
                                        <p:strVal val="visible"/>
                                      </p:to>
                                    </p:set>
                                    <p:anim to="" calcmode="lin" valueType="num">
                                      <p:cBhvr>
                                        <p:cTn id="7" dur="1" fill="hold"/>
                                        <p:tgtEl>
                                          <p:spTgt spid="53251">
                                            <p:txEl>
                                              <p:pRg st="1" end="1"/>
                                            </p:tx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499"/>
                                          </p:stCondLst>
                                        </p:cTn>
                                        <p:tgtEl>
                                          <p:spTgt spid="53251">
                                            <p:txEl>
                                              <p:pRg st="2" end="2"/>
                                            </p:txEl>
                                          </p:spTgt>
                                        </p:tgtEl>
                                        <p:attrNameLst>
                                          <p:attrName>style.visibility</p:attrName>
                                        </p:attrNameLst>
                                      </p:cBhvr>
                                      <p:to>
                                        <p:strVal val="visible"/>
                                      </p:to>
                                    </p:set>
                                    <p:anim to="" calcmode="lin" valueType="num">
                                      <p:cBhvr>
                                        <p:cTn id="10" dur="1" fill="hold"/>
                                        <p:tgtEl>
                                          <p:spTgt spid="53251">
                                            <p:txEl>
                                              <p:pRg st="2" end="2"/>
                                            </p:txEl>
                                          </p:spTgt>
                                        </p:tgtEl>
                                        <p:attrNameLst>
                                          <p:attrName/>
                                        </p:attrNameLst>
                                      </p:cBhvr>
                                    </p:anim>
                                  </p:childTnLst>
                                </p:cTn>
                              </p:par>
                              <p:par>
                                <p:cTn id="11" presetID="24" presetClass="entr" presetSubtype="0" fill="hold" grpId="0" nodeType="withEffect">
                                  <p:stCondLst>
                                    <p:cond delay="0"/>
                                  </p:stCondLst>
                                  <p:childTnLst>
                                    <p:set>
                                      <p:cBhvr>
                                        <p:cTn id="12" dur="1" fill="hold">
                                          <p:stCondLst>
                                            <p:cond delay="499"/>
                                          </p:stCondLst>
                                        </p:cTn>
                                        <p:tgtEl>
                                          <p:spTgt spid="53251">
                                            <p:txEl>
                                              <p:pRg st="3" end="3"/>
                                            </p:txEl>
                                          </p:spTgt>
                                        </p:tgtEl>
                                        <p:attrNameLst>
                                          <p:attrName>style.visibility</p:attrName>
                                        </p:attrNameLst>
                                      </p:cBhvr>
                                      <p:to>
                                        <p:strVal val="visible"/>
                                      </p:to>
                                    </p:set>
                                    <p:anim to="" calcmode="lin" valueType="num">
                                      <p:cBhvr>
                                        <p:cTn id="13" dur="1" fill="hold"/>
                                        <p:tgtEl>
                                          <p:spTgt spid="53251">
                                            <p:txEl>
                                              <p:pRg st="3" end="3"/>
                                            </p:txEl>
                                          </p:spTgt>
                                        </p:tgtEl>
                                        <p:attrNameLst>
                                          <p:attrName/>
                                        </p:attrNameLst>
                                      </p:cBhvr>
                                    </p:anim>
                                  </p:childTnLst>
                                </p:cTn>
                              </p:par>
                              <p:par>
                                <p:cTn id="14" presetID="24" presetClass="entr" presetSubtype="0" fill="hold" grpId="0" nodeType="withEffect">
                                  <p:stCondLst>
                                    <p:cond delay="0"/>
                                  </p:stCondLst>
                                  <p:childTnLst>
                                    <p:set>
                                      <p:cBhvr>
                                        <p:cTn id="15" dur="1" fill="hold">
                                          <p:stCondLst>
                                            <p:cond delay="499"/>
                                          </p:stCondLst>
                                        </p:cTn>
                                        <p:tgtEl>
                                          <p:spTgt spid="53251">
                                            <p:txEl>
                                              <p:pRg st="4" end="4"/>
                                            </p:txEl>
                                          </p:spTgt>
                                        </p:tgtEl>
                                        <p:attrNameLst>
                                          <p:attrName>style.visibility</p:attrName>
                                        </p:attrNameLst>
                                      </p:cBhvr>
                                      <p:to>
                                        <p:strVal val="visible"/>
                                      </p:to>
                                    </p:set>
                                    <p:anim to="" calcmode="lin" valueType="num">
                                      <p:cBhvr>
                                        <p:cTn id="16" dur="1" fill="hold"/>
                                        <p:tgtEl>
                                          <p:spTgt spid="53251">
                                            <p:txEl>
                                              <p:pRg st="4" end="4"/>
                                            </p:txEl>
                                          </p:spTgt>
                                        </p:tgtEl>
                                        <p:attrNameLst>
                                          <p:attrName/>
                                        </p:attrNameLst>
                                      </p:cBhvr>
                                    </p:anim>
                                  </p:childTnLst>
                                </p:cTn>
                              </p:par>
                              <p:par>
                                <p:cTn id="17" presetID="24" presetClass="entr" presetSubtype="0" fill="hold" grpId="0" nodeType="withEffect">
                                  <p:stCondLst>
                                    <p:cond delay="0"/>
                                  </p:stCondLst>
                                  <p:childTnLst>
                                    <p:set>
                                      <p:cBhvr>
                                        <p:cTn id="18" dur="1" fill="hold">
                                          <p:stCondLst>
                                            <p:cond delay="499"/>
                                          </p:stCondLst>
                                        </p:cTn>
                                        <p:tgtEl>
                                          <p:spTgt spid="53251">
                                            <p:txEl>
                                              <p:pRg st="5" end="5"/>
                                            </p:txEl>
                                          </p:spTgt>
                                        </p:tgtEl>
                                        <p:attrNameLst>
                                          <p:attrName>style.visibility</p:attrName>
                                        </p:attrNameLst>
                                      </p:cBhvr>
                                      <p:to>
                                        <p:strVal val="visible"/>
                                      </p:to>
                                    </p:set>
                                    <p:anim to="" calcmode="lin" valueType="num">
                                      <p:cBhvr>
                                        <p:cTn id="19" dur="1" fill="hold"/>
                                        <p:tgtEl>
                                          <p:spTgt spid="53251">
                                            <p:txEl>
                                              <p:pRg st="5" end="5"/>
                                            </p:txEl>
                                          </p:spTgt>
                                        </p:tgtEl>
                                        <p:attrNameLst>
                                          <p:attrName/>
                                        </p:attrNameLst>
                                      </p:cBhvr>
                                    </p:anim>
                                  </p:childTnLst>
                                </p:cTn>
                              </p:par>
                              <p:par>
                                <p:cTn id="20" presetID="24" presetClass="entr" presetSubtype="0" fill="hold" grpId="0" nodeType="withEffect">
                                  <p:stCondLst>
                                    <p:cond delay="0"/>
                                  </p:stCondLst>
                                  <p:childTnLst>
                                    <p:set>
                                      <p:cBhvr>
                                        <p:cTn id="21" dur="1" fill="hold">
                                          <p:stCondLst>
                                            <p:cond delay="499"/>
                                          </p:stCondLst>
                                        </p:cTn>
                                        <p:tgtEl>
                                          <p:spTgt spid="53251">
                                            <p:txEl>
                                              <p:pRg st="6" end="6"/>
                                            </p:txEl>
                                          </p:spTgt>
                                        </p:tgtEl>
                                        <p:attrNameLst>
                                          <p:attrName>style.visibility</p:attrName>
                                        </p:attrNameLst>
                                      </p:cBhvr>
                                      <p:to>
                                        <p:strVal val="visible"/>
                                      </p:to>
                                    </p:set>
                                    <p:anim to="" calcmode="lin" valueType="num">
                                      <p:cBhvr>
                                        <p:cTn id="22" dur="1" fill="hold"/>
                                        <p:tgtEl>
                                          <p:spTgt spid="53251">
                                            <p:txEl>
                                              <p:pRg st="6" end="6"/>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0294676D-3AB8-498B-807A-5F47A828DD02}"/>
              </a:ext>
            </a:extLst>
          </p:cNvPr>
          <p:cNvSpPr>
            <a:spLocks noChangeArrowheads="1"/>
          </p:cNvSpPr>
          <p:nvPr/>
        </p:nvSpPr>
        <p:spPr bwMode="auto">
          <a:xfrm>
            <a:off x="533400" y="4572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PRODUCTION</a:t>
            </a:r>
            <a:endParaRPr lang="en-US" altLang="en-NL" sz="5400">
              <a:latin typeface="Brush Script MT" panose="03060802040406070304" pitchFamily="66" charset="0"/>
            </a:endParaRPr>
          </a:p>
        </p:txBody>
      </p:sp>
      <p:sp>
        <p:nvSpPr>
          <p:cNvPr id="54275" name="Rectangle 3">
            <a:extLst>
              <a:ext uri="{FF2B5EF4-FFF2-40B4-BE49-F238E27FC236}">
                <a16:creationId xmlns:a16="http://schemas.microsoft.com/office/drawing/2014/main" id="{F1962A11-5DBB-454C-B37F-6135EABD8756}"/>
              </a:ext>
            </a:extLst>
          </p:cNvPr>
          <p:cNvSpPr>
            <a:spLocks noChangeArrowheads="1"/>
          </p:cNvSpPr>
          <p:nvPr/>
        </p:nvSpPr>
        <p:spPr bwMode="auto">
          <a:xfrm>
            <a:off x="685800" y="838200"/>
            <a:ext cx="77724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lr>
                <a:schemeClr val="tx2"/>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tx1"/>
              </a:buClr>
              <a:buSzPct val="100000"/>
              <a:buChar char="–"/>
              <a:defRPr sz="2800">
                <a:solidFill>
                  <a:schemeClr val="tx1"/>
                </a:solidFill>
                <a:latin typeface="Book Antiqua" panose="02040602050305030304" pitchFamily="18" charset="0"/>
              </a:defRPr>
            </a:lvl2pPr>
            <a:lvl3pPr marL="1143000" indent="-228600">
              <a:spcBef>
                <a:spcPct val="20000"/>
              </a:spcBef>
              <a:buClr>
                <a:schemeClr val="tx1"/>
              </a:buClr>
              <a:buSzPct val="100000"/>
              <a:buChar char="•"/>
              <a:defRPr sz="2400">
                <a:solidFill>
                  <a:schemeClr val="tx1"/>
                </a:solidFill>
                <a:latin typeface="Book Antiqua" panose="02040602050305030304" pitchFamily="18" charset="0"/>
              </a:defRPr>
            </a:lvl3pPr>
            <a:lvl4pPr marL="1600200" indent="-228600">
              <a:spcBef>
                <a:spcPct val="20000"/>
              </a:spcBef>
              <a:buClr>
                <a:schemeClr val="tx1"/>
              </a:buClr>
              <a:buSzPct val="100000"/>
              <a:buChar char="–"/>
              <a:defRPr sz="2000">
                <a:solidFill>
                  <a:schemeClr val="tx1"/>
                </a:solidFill>
                <a:latin typeface="Book Antiqua" panose="02040602050305030304" pitchFamily="18" charset="0"/>
              </a:defRPr>
            </a:lvl4pPr>
            <a:lvl5pPr marL="2057400" indent="-228600">
              <a:spcBef>
                <a:spcPct val="20000"/>
              </a:spcBef>
              <a:buClr>
                <a:schemeClr val="tx1"/>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9pPr>
          </a:lstStyle>
          <a:p>
            <a:pPr>
              <a:lnSpc>
                <a:spcPct val="90000"/>
              </a:lnSpc>
            </a:pPr>
            <a:endParaRPr lang="en-US" altLang="en-NL" sz="3000"/>
          </a:p>
          <a:p>
            <a:r>
              <a:rPr lang="en-US" altLang="en-NL" sz="3000"/>
              <a:t>Quality of a good molasses is that it should have a fresh and sweet smell and should taste sweet and sound.</a:t>
            </a:r>
          </a:p>
          <a:p>
            <a:pPr>
              <a:buFont typeface="Monotype Sorts" pitchFamily="2" charset="2"/>
              <a:buNone/>
            </a:pPr>
            <a:endParaRPr lang="en-US" altLang="en-NL" sz="3000"/>
          </a:p>
          <a:p>
            <a:r>
              <a:rPr lang="en-US" altLang="en-NL" sz="3000"/>
              <a:t>The molasses is stored in clean, well aired tank for 3 to 4 months.</a:t>
            </a:r>
          </a:p>
          <a:p>
            <a:pPr>
              <a:buFont typeface="Monotype Sorts" pitchFamily="2" charset="2"/>
              <a:buNone/>
            </a:pPr>
            <a:endParaRPr lang="en-US" altLang="en-NL" sz="3000"/>
          </a:p>
          <a:p>
            <a:r>
              <a:rPr lang="en-US" altLang="en-NL" sz="3000"/>
              <a:t>Cooled and rested molasses gives rum better fragrance and lets it ferment more readily.</a:t>
            </a:r>
          </a:p>
          <a:p>
            <a:pPr>
              <a:buFont typeface="Monotype Sorts" pitchFamily="2" charset="2"/>
              <a:buNone/>
            </a:pPr>
            <a:endParaRPr lang="en-US" altLang="en-NL" sz="3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54275">
                                            <p:txEl>
                                              <p:pRg st="1" end="1"/>
                                            </p:txEl>
                                          </p:spTgt>
                                        </p:tgtEl>
                                        <p:attrNameLst>
                                          <p:attrName>style.visibility</p:attrName>
                                        </p:attrNameLst>
                                      </p:cBhvr>
                                      <p:to>
                                        <p:strVal val="visible"/>
                                      </p:to>
                                    </p:set>
                                    <p:anim to="" calcmode="lin" valueType="num">
                                      <p:cBhvr>
                                        <p:cTn id="7" dur="1" fill="hold"/>
                                        <p:tgtEl>
                                          <p:spTgt spid="54275">
                                            <p:txEl>
                                              <p:pRg st="1" end="1"/>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54275">
                                            <p:txEl>
                                              <p:pRg st="3" end="3"/>
                                            </p:txEl>
                                          </p:spTgt>
                                        </p:tgtEl>
                                        <p:attrNameLst>
                                          <p:attrName>style.visibility</p:attrName>
                                        </p:attrNameLst>
                                      </p:cBhvr>
                                      <p:to>
                                        <p:strVal val="visible"/>
                                      </p:to>
                                    </p:set>
                                    <p:anim to="" calcmode="lin" valueType="num">
                                      <p:cBhvr>
                                        <p:cTn id="12" dur="1" fill="hold"/>
                                        <p:tgtEl>
                                          <p:spTgt spid="54275">
                                            <p:txEl>
                                              <p:pRg st="3" end="3"/>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54275">
                                            <p:txEl>
                                              <p:pRg st="5" end="5"/>
                                            </p:txEl>
                                          </p:spTgt>
                                        </p:tgtEl>
                                        <p:attrNameLst>
                                          <p:attrName>style.visibility</p:attrName>
                                        </p:attrNameLst>
                                      </p:cBhvr>
                                      <p:to>
                                        <p:strVal val="visible"/>
                                      </p:to>
                                    </p:set>
                                    <p:anim to="" calcmode="lin" valueType="num">
                                      <p:cBhvr>
                                        <p:cTn id="17" dur="1" fill="hold"/>
                                        <p:tgtEl>
                                          <p:spTgt spid="54275">
                                            <p:txEl>
                                              <p:pRg st="5" end="5"/>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D9FC813E-37B8-4D10-8129-9E582875EB90}"/>
              </a:ext>
            </a:extLst>
          </p:cNvPr>
          <p:cNvSpPr>
            <a:spLocks noChangeArrowheads="1"/>
          </p:cNvSpPr>
          <p:nvPr/>
        </p:nvSpPr>
        <p:spPr bwMode="auto">
          <a:xfrm>
            <a:off x="533400" y="4572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PRODUCTION</a:t>
            </a:r>
            <a:endParaRPr lang="en-US" altLang="en-NL" sz="5400">
              <a:latin typeface="Brush Script MT" panose="03060802040406070304" pitchFamily="66" charset="0"/>
            </a:endParaRPr>
          </a:p>
        </p:txBody>
      </p:sp>
      <p:sp>
        <p:nvSpPr>
          <p:cNvPr id="55299" name="Rectangle 3">
            <a:extLst>
              <a:ext uri="{FF2B5EF4-FFF2-40B4-BE49-F238E27FC236}">
                <a16:creationId xmlns:a16="http://schemas.microsoft.com/office/drawing/2014/main" id="{50FC4A4D-8583-4D26-836A-681BA485D3F4}"/>
              </a:ext>
            </a:extLst>
          </p:cNvPr>
          <p:cNvSpPr>
            <a:spLocks noChangeArrowheads="1"/>
          </p:cNvSpPr>
          <p:nvPr/>
        </p:nvSpPr>
        <p:spPr bwMode="auto">
          <a:xfrm>
            <a:off x="685800" y="1066800"/>
            <a:ext cx="77724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lr>
                <a:schemeClr val="tx2"/>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tx1"/>
              </a:buClr>
              <a:buSzPct val="100000"/>
              <a:buChar char="–"/>
              <a:defRPr sz="2800">
                <a:solidFill>
                  <a:schemeClr val="tx1"/>
                </a:solidFill>
                <a:latin typeface="Book Antiqua" panose="02040602050305030304" pitchFamily="18" charset="0"/>
              </a:defRPr>
            </a:lvl2pPr>
            <a:lvl3pPr marL="1143000" indent="-228600">
              <a:spcBef>
                <a:spcPct val="20000"/>
              </a:spcBef>
              <a:buClr>
                <a:schemeClr val="tx1"/>
              </a:buClr>
              <a:buSzPct val="100000"/>
              <a:buChar char="•"/>
              <a:defRPr sz="2400">
                <a:solidFill>
                  <a:schemeClr val="tx1"/>
                </a:solidFill>
                <a:latin typeface="Book Antiqua" panose="02040602050305030304" pitchFamily="18" charset="0"/>
              </a:defRPr>
            </a:lvl3pPr>
            <a:lvl4pPr marL="1600200" indent="-228600">
              <a:spcBef>
                <a:spcPct val="20000"/>
              </a:spcBef>
              <a:buClr>
                <a:schemeClr val="tx1"/>
              </a:buClr>
              <a:buSzPct val="100000"/>
              <a:buChar char="–"/>
              <a:defRPr sz="2000">
                <a:solidFill>
                  <a:schemeClr val="tx1"/>
                </a:solidFill>
                <a:latin typeface="Book Antiqua" panose="02040602050305030304" pitchFamily="18" charset="0"/>
              </a:defRPr>
            </a:lvl4pPr>
            <a:lvl5pPr marL="2057400" indent="-228600">
              <a:spcBef>
                <a:spcPct val="20000"/>
              </a:spcBef>
              <a:buClr>
                <a:schemeClr val="tx1"/>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9pPr>
          </a:lstStyle>
          <a:p>
            <a:pPr>
              <a:lnSpc>
                <a:spcPct val="90000"/>
              </a:lnSpc>
            </a:pPr>
            <a:endParaRPr lang="en-US" altLang="en-NL" sz="3000"/>
          </a:p>
          <a:p>
            <a:r>
              <a:rPr lang="en-US" altLang="en-NL" sz="3000"/>
              <a:t>Not all rum is made from molasses. Particularly Rum from Haiti is made from cane juice.</a:t>
            </a:r>
          </a:p>
          <a:p>
            <a:pPr>
              <a:buFont typeface="Monotype Sorts" pitchFamily="2" charset="2"/>
              <a:buNone/>
            </a:pPr>
            <a:endParaRPr lang="en-US" altLang="en-NL" sz="3000"/>
          </a:p>
          <a:p>
            <a:r>
              <a:rPr lang="en-US" altLang="en-NL" sz="3000" b="1" u="sng"/>
              <a:t>Fermentation</a:t>
            </a:r>
          </a:p>
          <a:p>
            <a:pPr lvl="1"/>
            <a:r>
              <a:rPr lang="en-US" altLang="en-NL" sz="3000"/>
              <a:t>Fermentation takes place in cooled vats.</a:t>
            </a:r>
          </a:p>
          <a:p>
            <a:pPr lvl="1"/>
            <a:r>
              <a:rPr lang="en-US" altLang="en-NL" sz="3000"/>
              <a:t>cooled molasses is diluted with water to reduce viscosity and sugar content to a point where it is receptive to yeast.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55299">
                                            <p:txEl>
                                              <p:pRg st="1" end="1"/>
                                            </p:txEl>
                                          </p:spTgt>
                                        </p:tgtEl>
                                        <p:attrNameLst>
                                          <p:attrName>style.visibility</p:attrName>
                                        </p:attrNameLst>
                                      </p:cBhvr>
                                      <p:to>
                                        <p:strVal val="visible"/>
                                      </p:to>
                                    </p:set>
                                    <p:anim to="" calcmode="lin" valueType="num">
                                      <p:cBhvr>
                                        <p:cTn id="7" dur="1" fill="hold"/>
                                        <p:tgtEl>
                                          <p:spTgt spid="55299">
                                            <p:txEl>
                                              <p:pRg st="1" end="1"/>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55299">
                                            <p:txEl>
                                              <p:pRg st="3" end="3"/>
                                            </p:txEl>
                                          </p:spTgt>
                                        </p:tgtEl>
                                        <p:attrNameLst>
                                          <p:attrName>style.visibility</p:attrName>
                                        </p:attrNameLst>
                                      </p:cBhvr>
                                      <p:to>
                                        <p:strVal val="visible"/>
                                      </p:to>
                                    </p:set>
                                    <p:anim to="" calcmode="lin" valueType="num">
                                      <p:cBhvr>
                                        <p:cTn id="12" dur="1" fill="hold"/>
                                        <p:tgtEl>
                                          <p:spTgt spid="55299">
                                            <p:txEl>
                                              <p:pRg st="3" end="3"/>
                                            </p:txEl>
                                          </p:spTgt>
                                        </p:tgtEl>
                                        <p:attrNameLst>
                                          <p:attrName/>
                                        </p:attrNameLst>
                                      </p:cBhvr>
                                    </p:anim>
                                  </p:childTnLst>
                                </p:cTn>
                              </p:par>
                              <p:par>
                                <p:cTn id="13" presetID="24" presetClass="entr" presetSubtype="0" fill="hold" grpId="0" nodeType="withEffect">
                                  <p:stCondLst>
                                    <p:cond delay="0"/>
                                  </p:stCondLst>
                                  <p:childTnLst>
                                    <p:set>
                                      <p:cBhvr>
                                        <p:cTn id="14" dur="1" fill="hold">
                                          <p:stCondLst>
                                            <p:cond delay="499"/>
                                          </p:stCondLst>
                                        </p:cTn>
                                        <p:tgtEl>
                                          <p:spTgt spid="55299">
                                            <p:txEl>
                                              <p:pRg st="4" end="4"/>
                                            </p:txEl>
                                          </p:spTgt>
                                        </p:tgtEl>
                                        <p:attrNameLst>
                                          <p:attrName>style.visibility</p:attrName>
                                        </p:attrNameLst>
                                      </p:cBhvr>
                                      <p:to>
                                        <p:strVal val="visible"/>
                                      </p:to>
                                    </p:set>
                                    <p:anim to="" calcmode="lin" valueType="num">
                                      <p:cBhvr>
                                        <p:cTn id="15" dur="1" fill="hold"/>
                                        <p:tgtEl>
                                          <p:spTgt spid="55299">
                                            <p:txEl>
                                              <p:pRg st="4" end="4"/>
                                            </p:txEl>
                                          </p:spTgt>
                                        </p:tgtEl>
                                        <p:attrNameLst>
                                          <p:attrName/>
                                        </p:attrNameLst>
                                      </p:cBhvr>
                                    </p:anim>
                                  </p:childTnLst>
                                </p:cTn>
                              </p:par>
                              <p:par>
                                <p:cTn id="16" presetID="24" presetClass="entr" presetSubtype="0" fill="hold" grpId="0" nodeType="withEffect">
                                  <p:stCondLst>
                                    <p:cond delay="0"/>
                                  </p:stCondLst>
                                  <p:childTnLst>
                                    <p:set>
                                      <p:cBhvr>
                                        <p:cTn id="17" dur="1" fill="hold">
                                          <p:stCondLst>
                                            <p:cond delay="499"/>
                                          </p:stCondLst>
                                        </p:cTn>
                                        <p:tgtEl>
                                          <p:spTgt spid="55299">
                                            <p:txEl>
                                              <p:pRg st="5" end="5"/>
                                            </p:txEl>
                                          </p:spTgt>
                                        </p:tgtEl>
                                        <p:attrNameLst>
                                          <p:attrName>style.visibility</p:attrName>
                                        </p:attrNameLst>
                                      </p:cBhvr>
                                      <p:to>
                                        <p:strVal val="visible"/>
                                      </p:to>
                                    </p:set>
                                    <p:anim to="" calcmode="lin" valueType="num">
                                      <p:cBhvr>
                                        <p:cTn id="18" dur="1" fill="hold"/>
                                        <p:tgtEl>
                                          <p:spTgt spid="55299">
                                            <p:txEl>
                                              <p:pRg st="5" end="5"/>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A808EB09-5476-4249-8DFF-5A6B595AA376}"/>
              </a:ext>
            </a:extLst>
          </p:cNvPr>
          <p:cNvSpPr>
            <a:spLocks noChangeArrowheads="1"/>
          </p:cNvSpPr>
          <p:nvPr/>
        </p:nvSpPr>
        <p:spPr bwMode="auto">
          <a:xfrm>
            <a:off x="533400" y="4572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PRODUCTION</a:t>
            </a:r>
            <a:endParaRPr lang="en-US" altLang="en-NL" sz="5400">
              <a:latin typeface="Brush Script MT" panose="03060802040406070304" pitchFamily="66" charset="0"/>
            </a:endParaRPr>
          </a:p>
        </p:txBody>
      </p:sp>
      <p:sp>
        <p:nvSpPr>
          <p:cNvPr id="56323" name="Rectangle 3">
            <a:extLst>
              <a:ext uri="{FF2B5EF4-FFF2-40B4-BE49-F238E27FC236}">
                <a16:creationId xmlns:a16="http://schemas.microsoft.com/office/drawing/2014/main" id="{AD39C9A5-8629-431F-8A2C-E03B736C3DE2}"/>
              </a:ext>
            </a:extLst>
          </p:cNvPr>
          <p:cNvSpPr>
            <a:spLocks noChangeArrowheads="1"/>
          </p:cNvSpPr>
          <p:nvPr/>
        </p:nvSpPr>
        <p:spPr bwMode="auto">
          <a:xfrm>
            <a:off x="685800" y="1066800"/>
            <a:ext cx="77724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lr>
                <a:schemeClr val="tx2"/>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tx1"/>
              </a:buClr>
              <a:buSzPct val="100000"/>
              <a:buChar char="–"/>
              <a:defRPr sz="2800">
                <a:solidFill>
                  <a:schemeClr val="tx1"/>
                </a:solidFill>
                <a:latin typeface="Book Antiqua" panose="02040602050305030304" pitchFamily="18" charset="0"/>
              </a:defRPr>
            </a:lvl2pPr>
            <a:lvl3pPr marL="1143000" indent="-228600">
              <a:spcBef>
                <a:spcPct val="20000"/>
              </a:spcBef>
              <a:buClr>
                <a:schemeClr val="tx1"/>
              </a:buClr>
              <a:buSzPct val="100000"/>
              <a:buChar char="•"/>
              <a:defRPr sz="2400">
                <a:solidFill>
                  <a:schemeClr val="tx1"/>
                </a:solidFill>
                <a:latin typeface="Book Antiqua" panose="02040602050305030304" pitchFamily="18" charset="0"/>
              </a:defRPr>
            </a:lvl3pPr>
            <a:lvl4pPr marL="1600200" indent="-228600">
              <a:spcBef>
                <a:spcPct val="20000"/>
              </a:spcBef>
              <a:buClr>
                <a:schemeClr val="tx1"/>
              </a:buClr>
              <a:buSzPct val="100000"/>
              <a:buChar char="–"/>
              <a:defRPr sz="2000">
                <a:solidFill>
                  <a:schemeClr val="tx1"/>
                </a:solidFill>
                <a:latin typeface="Book Antiqua" panose="02040602050305030304" pitchFamily="18" charset="0"/>
              </a:defRPr>
            </a:lvl4pPr>
            <a:lvl5pPr marL="2057400" indent="-228600">
              <a:spcBef>
                <a:spcPct val="20000"/>
              </a:spcBef>
              <a:buClr>
                <a:schemeClr val="tx1"/>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9pPr>
          </a:lstStyle>
          <a:p>
            <a:pPr lvl="1">
              <a:lnSpc>
                <a:spcPct val="90000"/>
              </a:lnSpc>
            </a:pPr>
            <a:endParaRPr lang="en-US" altLang="en-NL" sz="3000"/>
          </a:p>
          <a:p>
            <a:pPr lvl="1">
              <a:lnSpc>
                <a:spcPct val="90000"/>
              </a:lnSpc>
            </a:pPr>
            <a:r>
              <a:rPr lang="en-US" altLang="en-NL" sz="3000"/>
              <a:t>special yeast strains are used for the local conditions.</a:t>
            </a:r>
          </a:p>
          <a:p>
            <a:pPr lvl="1">
              <a:lnSpc>
                <a:spcPct val="90000"/>
              </a:lnSpc>
              <a:buFontTx/>
              <a:buNone/>
            </a:pPr>
            <a:endParaRPr lang="en-US" altLang="en-NL" sz="3000"/>
          </a:p>
          <a:p>
            <a:pPr lvl="1"/>
            <a:r>
              <a:rPr lang="en-US" altLang="en-NL" sz="3000"/>
              <a:t>for darker and heavier rums </a:t>
            </a:r>
            <a:r>
              <a:rPr lang="en-US" altLang="en-NL" sz="3000" b="1" i="1"/>
              <a:t>dunder </a:t>
            </a:r>
            <a:r>
              <a:rPr lang="en-US" altLang="en-NL" sz="3000"/>
              <a:t>and </a:t>
            </a:r>
            <a:r>
              <a:rPr lang="en-US" altLang="en-NL" sz="3000" b="1" i="1"/>
              <a:t>liming </a:t>
            </a:r>
            <a:r>
              <a:rPr lang="en-US" altLang="en-NL" sz="3000"/>
              <a:t>are added.</a:t>
            </a:r>
          </a:p>
          <a:p>
            <a:pPr lvl="1">
              <a:buFontTx/>
              <a:buNone/>
            </a:pPr>
            <a:endParaRPr lang="en-US" altLang="en-NL" sz="3000"/>
          </a:p>
          <a:p>
            <a:pPr lvl="1"/>
            <a:r>
              <a:rPr lang="en-US" altLang="en-NL" sz="3000"/>
              <a:t>fermentation takes about 24-36 hrs. for light Rum and up to 12 days for dark Rum.</a:t>
            </a:r>
            <a:endParaRPr lang="en-US" altLang="en-NL" sz="2600"/>
          </a:p>
          <a:p>
            <a:endParaRPr lang="en-US" altLang="en-NL" i="1"/>
          </a:p>
          <a:p>
            <a:endParaRPr lang="en-US" altLang="en-NL" sz="2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56323">
                                            <p:txEl>
                                              <p:pRg st="1" end="1"/>
                                            </p:txEl>
                                          </p:spTgt>
                                        </p:tgtEl>
                                        <p:attrNameLst>
                                          <p:attrName>style.visibility</p:attrName>
                                        </p:attrNameLst>
                                      </p:cBhvr>
                                      <p:to>
                                        <p:strVal val="visible"/>
                                      </p:to>
                                    </p:set>
                                    <p:anim to="" calcmode="lin" valueType="num">
                                      <p:cBhvr>
                                        <p:cTn id="7" dur="1" fill="hold"/>
                                        <p:tgtEl>
                                          <p:spTgt spid="56323">
                                            <p:txEl>
                                              <p:pRg st="1" end="1"/>
                                            </p:tx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499"/>
                                          </p:stCondLst>
                                        </p:cTn>
                                        <p:tgtEl>
                                          <p:spTgt spid="56323">
                                            <p:txEl>
                                              <p:pRg st="3" end="3"/>
                                            </p:txEl>
                                          </p:spTgt>
                                        </p:tgtEl>
                                        <p:attrNameLst>
                                          <p:attrName>style.visibility</p:attrName>
                                        </p:attrNameLst>
                                      </p:cBhvr>
                                      <p:to>
                                        <p:strVal val="visible"/>
                                      </p:to>
                                    </p:set>
                                    <p:anim to="" calcmode="lin" valueType="num">
                                      <p:cBhvr>
                                        <p:cTn id="10" dur="1" fill="hold"/>
                                        <p:tgtEl>
                                          <p:spTgt spid="56323">
                                            <p:txEl>
                                              <p:pRg st="3" end="3"/>
                                            </p:txEl>
                                          </p:spTgt>
                                        </p:tgtEl>
                                        <p:attrNameLst>
                                          <p:attrName/>
                                        </p:attrNameLst>
                                      </p:cBhvr>
                                    </p:anim>
                                  </p:childTnLst>
                                </p:cTn>
                              </p:par>
                              <p:par>
                                <p:cTn id="11" presetID="24" presetClass="entr" presetSubtype="0" fill="hold" grpId="0" nodeType="withEffect">
                                  <p:stCondLst>
                                    <p:cond delay="0"/>
                                  </p:stCondLst>
                                  <p:childTnLst>
                                    <p:set>
                                      <p:cBhvr>
                                        <p:cTn id="12" dur="1" fill="hold">
                                          <p:stCondLst>
                                            <p:cond delay="499"/>
                                          </p:stCondLst>
                                        </p:cTn>
                                        <p:tgtEl>
                                          <p:spTgt spid="56323">
                                            <p:txEl>
                                              <p:pRg st="5" end="5"/>
                                            </p:txEl>
                                          </p:spTgt>
                                        </p:tgtEl>
                                        <p:attrNameLst>
                                          <p:attrName>style.visibility</p:attrName>
                                        </p:attrNameLst>
                                      </p:cBhvr>
                                      <p:to>
                                        <p:strVal val="visible"/>
                                      </p:to>
                                    </p:set>
                                    <p:anim to="" calcmode="lin" valueType="num">
                                      <p:cBhvr>
                                        <p:cTn id="13" dur="1" fill="hold"/>
                                        <p:tgtEl>
                                          <p:spTgt spid="56323">
                                            <p:txEl>
                                              <p:pRg st="5" end="5"/>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18AFB5FF-F442-4EB5-9141-B50C72619ECD}"/>
              </a:ext>
            </a:extLst>
          </p:cNvPr>
          <p:cNvSpPr>
            <a:spLocks noChangeArrowheads="1"/>
          </p:cNvSpPr>
          <p:nvPr/>
        </p:nvSpPr>
        <p:spPr bwMode="auto">
          <a:xfrm>
            <a:off x="533400" y="4572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PRODUCTION</a:t>
            </a:r>
            <a:endParaRPr lang="en-US" altLang="en-NL" sz="5400">
              <a:latin typeface="Brush Script MT" panose="03060802040406070304" pitchFamily="66" charset="0"/>
            </a:endParaRPr>
          </a:p>
        </p:txBody>
      </p:sp>
      <p:sp>
        <p:nvSpPr>
          <p:cNvPr id="58371" name="Rectangle 3">
            <a:extLst>
              <a:ext uri="{FF2B5EF4-FFF2-40B4-BE49-F238E27FC236}">
                <a16:creationId xmlns:a16="http://schemas.microsoft.com/office/drawing/2014/main" id="{5CBD7D7F-F655-4DCE-95E2-372AB3F3C3C4}"/>
              </a:ext>
            </a:extLst>
          </p:cNvPr>
          <p:cNvSpPr>
            <a:spLocks noChangeArrowheads="1"/>
          </p:cNvSpPr>
          <p:nvPr/>
        </p:nvSpPr>
        <p:spPr bwMode="auto">
          <a:xfrm>
            <a:off x="685800" y="1066800"/>
            <a:ext cx="80772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lr>
                <a:schemeClr val="tx2"/>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tx1"/>
              </a:buClr>
              <a:buSzPct val="100000"/>
              <a:buChar char="–"/>
              <a:defRPr sz="2800">
                <a:solidFill>
                  <a:schemeClr val="tx1"/>
                </a:solidFill>
                <a:latin typeface="Book Antiqua" panose="02040602050305030304" pitchFamily="18" charset="0"/>
              </a:defRPr>
            </a:lvl2pPr>
            <a:lvl3pPr marL="1143000" indent="-228600">
              <a:spcBef>
                <a:spcPct val="20000"/>
              </a:spcBef>
              <a:buClr>
                <a:schemeClr val="tx1"/>
              </a:buClr>
              <a:buSzPct val="100000"/>
              <a:buChar char="•"/>
              <a:defRPr sz="2400">
                <a:solidFill>
                  <a:schemeClr val="tx1"/>
                </a:solidFill>
                <a:latin typeface="Book Antiqua" panose="02040602050305030304" pitchFamily="18" charset="0"/>
              </a:defRPr>
            </a:lvl3pPr>
            <a:lvl4pPr marL="1600200" indent="-228600">
              <a:spcBef>
                <a:spcPct val="20000"/>
              </a:spcBef>
              <a:buClr>
                <a:schemeClr val="tx1"/>
              </a:buClr>
              <a:buSzPct val="100000"/>
              <a:buChar char="–"/>
              <a:defRPr sz="2000">
                <a:solidFill>
                  <a:schemeClr val="tx1"/>
                </a:solidFill>
                <a:latin typeface="Book Antiqua" panose="02040602050305030304" pitchFamily="18" charset="0"/>
              </a:defRPr>
            </a:lvl4pPr>
            <a:lvl5pPr marL="2057400" indent="-228600">
              <a:spcBef>
                <a:spcPct val="20000"/>
              </a:spcBef>
              <a:buClr>
                <a:schemeClr val="tx1"/>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9pPr>
          </a:lstStyle>
          <a:p>
            <a:pPr>
              <a:lnSpc>
                <a:spcPct val="90000"/>
              </a:lnSpc>
            </a:pPr>
            <a:endParaRPr lang="en-US" altLang="en-NL" sz="3000"/>
          </a:p>
          <a:p>
            <a:r>
              <a:rPr lang="en-US" altLang="en-NL" sz="3000"/>
              <a:t>Dunder and limings makes the distilling mash more aromatic and fragrant called “</a:t>
            </a:r>
            <a:r>
              <a:rPr lang="en-US" altLang="en-NL" sz="3000" b="1"/>
              <a:t>dead wash</a:t>
            </a:r>
            <a:r>
              <a:rPr lang="en-US" altLang="en-NL" sz="3000"/>
              <a:t>”</a:t>
            </a:r>
          </a:p>
          <a:p>
            <a:pPr>
              <a:buFont typeface="Monotype Sorts" pitchFamily="2" charset="2"/>
              <a:buNone/>
            </a:pPr>
            <a:endParaRPr lang="en-US" altLang="en-NL" sz="3000"/>
          </a:p>
          <a:p>
            <a:r>
              <a:rPr lang="en-US" altLang="en-NL" sz="3000" b="1" u="sng"/>
              <a:t>Distillation</a:t>
            </a:r>
          </a:p>
          <a:p>
            <a:pPr lvl="1"/>
            <a:r>
              <a:rPr lang="en-US" altLang="en-NL" sz="3000"/>
              <a:t>Ideally distilled in Pot till.</a:t>
            </a:r>
          </a:p>
          <a:p>
            <a:pPr lvl="1"/>
            <a:r>
              <a:rPr lang="en-US" altLang="en-NL" sz="3000"/>
              <a:t>Invention of continuous still replaced pot still method. </a:t>
            </a:r>
          </a:p>
          <a:p>
            <a:pPr lvl="1"/>
            <a:r>
              <a:rPr lang="en-US" altLang="en-NL" sz="3000"/>
              <a:t>Run off at 68° G.L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58371">
                                            <p:txEl>
                                              <p:pRg st="1" end="1"/>
                                            </p:txEl>
                                          </p:spTgt>
                                        </p:tgtEl>
                                        <p:attrNameLst>
                                          <p:attrName>style.visibility</p:attrName>
                                        </p:attrNameLst>
                                      </p:cBhvr>
                                      <p:to>
                                        <p:strVal val="visible"/>
                                      </p:to>
                                    </p:set>
                                    <p:anim to="" calcmode="lin" valueType="num">
                                      <p:cBhvr>
                                        <p:cTn id="7" dur="1" fill="hold"/>
                                        <p:tgtEl>
                                          <p:spTgt spid="58371">
                                            <p:txEl>
                                              <p:pRg st="1" end="1"/>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58371">
                                            <p:txEl>
                                              <p:pRg st="3" end="3"/>
                                            </p:txEl>
                                          </p:spTgt>
                                        </p:tgtEl>
                                        <p:attrNameLst>
                                          <p:attrName>style.visibility</p:attrName>
                                        </p:attrNameLst>
                                      </p:cBhvr>
                                      <p:to>
                                        <p:strVal val="visible"/>
                                      </p:to>
                                    </p:set>
                                    <p:anim to="" calcmode="lin" valueType="num">
                                      <p:cBhvr>
                                        <p:cTn id="12" dur="1" fill="hold"/>
                                        <p:tgtEl>
                                          <p:spTgt spid="58371">
                                            <p:txEl>
                                              <p:pRg st="3" end="3"/>
                                            </p:txEl>
                                          </p:spTgt>
                                        </p:tgtEl>
                                        <p:attrNameLst>
                                          <p:attrName/>
                                        </p:attrNameLst>
                                      </p:cBhvr>
                                    </p:anim>
                                  </p:childTnLst>
                                </p:cTn>
                              </p:par>
                              <p:par>
                                <p:cTn id="13" presetID="24" presetClass="entr" presetSubtype="0" fill="hold" grpId="0" nodeType="withEffect">
                                  <p:stCondLst>
                                    <p:cond delay="0"/>
                                  </p:stCondLst>
                                  <p:childTnLst>
                                    <p:set>
                                      <p:cBhvr>
                                        <p:cTn id="14" dur="1" fill="hold">
                                          <p:stCondLst>
                                            <p:cond delay="499"/>
                                          </p:stCondLst>
                                        </p:cTn>
                                        <p:tgtEl>
                                          <p:spTgt spid="58371">
                                            <p:txEl>
                                              <p:pRg st="4" end="4"/>
                                            </p:txEl>
                                          </p:spTgt>
                                        </p:tgtEl>
                                        <p:attrNameLst>
                                          <p:attrName>style.visibility</p:attrName>
                                        </p:attrNameLst>
                                      </p:cBhvr>
                                      <p:to>
                                        <p:strVal val="visible"/>
                                      </p:to>
                                    </p:set>
                                    <p:anim to="" calcmode="lin" valueType="num">
                                      <p:cBhvr>
                                        <p:cTn id="15" dur="1" fill="hold"/>
                                        <p:tgtEl>
                                          <p:spTgt spid="58371">
                                            <p:txEl>
                                              <p:pRg st="4" end="4"/>
                                            </p:txEl>
                                          </p:spTgt>
                                        </p:tgtEl>
                                        <p:attrNameLst>
                                          <p:attrName/>
                                        </p:attrNameLst>
                                      </p:cBhvr>
                                    </p:anim>
                                  </p:childTnLst>
                                </p:cTn>
                              </p:par>
                              <p:par>
                                <p:cTn id="16" presetID="24" presetClass="entr" presetSubtype="0" fill="hold" grpId="0" nodeType="withEffect">
                                  <p:stCondLst>
                                    <p:cond delay="0"/>
                                  </p:stCondLst>
                                  <p:childTnLst>
                                    <p:set>
                                      <p:cBhvr>
                                        <p:cTn id="17" dur="1" fill="hold">
                                          <p:stCondLst>
                                            <p:cond delay="499"/>
                                          </p:stCondLst>
                                        </p:cTn>
                                        <p:tgtEl>
                                          <p:spTgt spid="58371">
                                            <p:txEl>
                                              <p:pRg st="5" end="5"/>
                                            </p:txEl>
                                          </p:spTgt>
                                        </p:tgtEl>
                                        <p:attrNameLst>
                                          <p:attrName>style.visibility</p:attrName>
                                        </p:attrNameLst>
                                      </p:cBhvr>
                                      <p:to>
                                        <p:strVal val="visible"/>
                                      </p:to>
                                    </p:set>
                                    <p:anim to="" calcmode="lin" valueType="num">
                                      <p:cBhvr>
                                        <p:cTn id="18" dur="1" fill="hold"/>
                                        <p:tgtEl>
                                          <p:spTgt spid="58371">
                                            <p:txEl>
                                              <p:pRg st="5" end="5"/>
                                            </p:txEl>
                                          </p:spTgt>
                                        </p:tgtEl>
                                        <p:attrNameLst>
                                          <p:attrName/>
                                        </p:attrNameLst>
                                      </p:cBhvr>
                                    </p:anim>
                                  </p:childTnLst>
                                </p:cTn>
                              </p:par>
                              <p:par>
                                <p:cTn id="19" presetID="24" presetClass="entr" presetSubtype="0" fill="hold" grpId="0" nodeType="withEffect">
                                  <p:stCondLst>
                                    <p:cond delay="0"/>
                                  </p:stCondLst>
                                  <p:childTnLst>
                                    <p:set>
                                      <p:cBhvr>
                                        <p:cTn id="20" dur="1" fill="hold">
                                          <p:stCondLst>
                                            <p:cond delay="499"/>
                                          </p:stCondLst>
                                        </p:cTn>
                                        <p:tgtEl>
                                          <p:spTgt spid="58371">
                                            <p:txEl>
                                              <p:pRg st="6" end="6"/>
                                            </p:txEl>
                                          </p:spTgt>
                                        </p:tgtEl>
                                        <p:attrNameLst>
                                          <p:attrName>style.visibility</p:attrName>
                                        </p:attrNameLst>
                                      </p:cBhvr>
                                      <p:to>
                                        <p:strVal val="visible"/>
                                      </p:to>
                                    </p:set>
                                    <p:anim to="" calcmode="lin" valueType="num">
                                      <p:cBhvr>
                                        <p:cTn id="21" dur="1" fill="hold"/>
                                        <p:tgtEl>
                                          <p:spTgt spid="58371">
                                            <p:txEl>
                                              <p:pRg st="6" end="6"/>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10ADBD46-A719-4E87-948D-53026074E363}"/>
              </a:ext>
            </a:extLst>
          </p:cNvPr>
          <p:cNvSpPr>
            <a:spLocks noChangeArrowheads="1"/>
          </p:cNvSpPr>
          <p:nvPr/>
        </p:nvSpPr>
        <p:spPr bwMode="auto">
          <a:xfrm>
            <a:off x="533400" y="4572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PRODUCTION</a:t>
            </a:r>
            <a:endParaRPr lang="en-US" altLang="en-NL" sz="5400">
              <a:latin typeface="Brush Script MT" panose="03060802040406070304" pitchFamily="66" charset="0"/>
            </a:endParaRPr>
          </a:p>
        </p:txBody>
      </p:sp>
      <p:sp>
        <p:nvSpPr>
          <p:cNvPr id="59395" name="Rectangle 3">
            <a:extLst>
              <a:ext uri="{FF2B5EF4-FFF2-40B4-BE49-F238E27FC236}">
                <a16:creationId xmlns:a16="http://schemas.microsoft.com/office/drawing/2014/main" id="{9A2B2CC8-EA67-4FD2-BC1A-589185A07DB2}"/>
              </a:ext>
            </a:extLst>
          </p:cNvPr>
          <p:cNvSpPr>
            <a:spLocks noChangeArrowheads="1"/>
          </p:cNvSpPr>
          <p:nvPr/>
        </p:nvSpPr>
        <p:spPr bwMode="auto">
          <a:xfrm>
            <a:off x="457200" y="1066800"/>
            <a:ext cx="80772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lr>
                <a:schemeClr val="tx2"/>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tx1"/>
              </a:buClr>
              <a:buSzPct val="100000"/>
              <a:buChar char="–"/>
              <a:defRPr sz="2800">
                <a:solidFill>
                  <a:schemeClr val="tx1"/>
                </a:solidFill>
                <a:latin typeface="Book Antiqua" panose="02040602050305030304" pitchFamily="18" charset="0"/>
              </a:defRPr>
            </a:lvl2pPr>
            <a:lvl3pPr marL="1143000" indent="-228600">
              <a:spcBef>
                <a:spcPct val="20000"/>
              </a:spcBef>
              <a:buClr>
                <a:schemeClr val="tx1"/>
              </a:buClr>
              <a:buSzPct val="100000"/>
              <a:buChar char="•"/>
              <a:defRPr sz="2400">
                <a:solidFill>
                  <a:schemeClr val="tx1"/>
                </a:solidFill>
                <a:latin typeface="Book Antiqua" panose="02040602050305030304" pitchFamily="18" charset="0"/>
              </a:defRPr>
            </a:lvl3pPr>
            <a:lvl4pPr marL="1600200" indent="-228600">
              <a:spcBef>
                <a:spcPct val="20000"/>
              </a:spcBef>
              <a:buClr>
                <a:schemeClr val="tx1"/>
              </a:buClr>
              <a:buSzPct val="100000"/>
              <a:buChar char="–"/>
              <a:defRPr sz="2000">
                <a:solidFill>
                  <a:schemeClr val="tx1"/>
                </a:solidFill>
                <a:latin typeface="Book Antiqua" panose="02040602050305030304" pitchFamily="18" charset="0"/>
              </a:defRPr>
            </a:lvl4pPr>
            <a:lvl5pPr marL="2057400" indent="-228600">
              <a:spcBef>
                <a:spcPct val="20000"/>
              </a:spcBef>
              <a:buClr>
                <a:schemeClr val="tx1"/>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9pPr>
          </a:lstStyle>
          <a:p>
            <a:pPr>
              <a:lnSpc>
                <a:spcPct val="90000"/>
              </a:lnSpc>
            </a:pPr>
            <a:endParaRPr lang="en-US" altLang="en-NL" sz="3000"/>
          </a:p>
          <a:p>
            <a:pPr>
              <a:lnSpc>
                <a:spcPct val="90000"/>
              </a:lnSpc>
            </a:pPr>
            <a:r>
              <a:rPr lang="en-US" altLang="en-NL" sz="3000"/>
              <a:t>Lighter Rums are distilled in Patent Still</a:t>
            </a:r>
          </a:p>
          <a:p>
            <a:pPr>
              <a:lnSpc>
                <a:spcPct val="90000"/>
              </a:lnSpc>
            </a:pPr>
            <a:endParaRPr lang="en-US" altLang="en-NL" sz="3000"/>
          </a:p>
          <a:p>
            <a:pPr>
              <a:lnSpc>
                <a:spcPct val="90000"/>
              </a:lnSpc>
            </a:pPr>
            <a:r>
              <a:rPr lang="en-US" altLang="en-NL" sz="3000"/>
              <a:t>Darker Rums are distilled in Pot still.</a:t>
            </a:r>
          </a:p>
          <a:p>
            <a:pPr>
              <a:lnSpc>
                <a:spcPct val="90000"/>
              </a:lnSpc>
            </a:pPr>
            <a:endParaRPr lang="en-US" altLang="en-NL" sz="3000"/>
          </a:p>
          <a:p>
            <a:pPr>
              <a:lnSpc>
                <a:spcPct val="90000"/>
              </a:lnSpc>
            </a:pPr>
            <a:r>
              <a:rPr lang="en-US" altLang="en-NL" sz="3000"/>
              <a:t>After distillation it goes into new Oak barrels.</a:t>
            </a:r>
          </a:p>
          <a:p>
            <a:pPr>
              <a:lnSpc>
                <a:spcPct val="90000"/>
              </a:lnSpc>
              <a:buFont typeface="Monotype Sorts" pitchFamily="2" charset="2"/>
              <a:buNone/>
            </a:pPr>
            <a:endParaRPr lang="en-US" altLang="en-NL" sz="3000"/>
          </a:p>
          <a:p>
            <a:pPr>
              <a:lnSpc>
                <a:spcPct val="90000"/>
              </a:lnSpc>
            </a:pPr>
            <a:r>
              <a:rPr lang="en-US" altLang="en-NL" sz="3000"/>
              <a:t>The new spirit takes the colour from the Oak wood and a small part of the flavour while mellowing and loses harsh taste.</a:t>
            </a:r>
          </a:p>
          <a:p>
            <a:pPr>
              <a:lnSpc>
                <a:spcPct val="90000"/>
              </a:lnSpc>
            </a:pPr>
            <a:endParaRPr lang="en-US" altLang="en-NL" sz="3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59395">
                                            <p:txEl>
                                              <p:pRg st="1" end="1"/>
                                            </p:txEl>
                                          </p:spTgt>
                                        </p:tgtEl>
                                        <p:attrNameLst>
                                          <p:attrName>style.visibility</p:attrName>
                                        </p:attrNameLst>
                                      </p:cBhvr>
                                      <p:to>
                                        <p:strVal val="visible"/>
                                      </p:to>
                                    </p:set>
                                    <p:anim to="" calcmode="lin" valueType="num">
                                      <p:cBhvr>
                                        <p:cTn id="7" dur="1" fill="hold"/>
                                        <p:tgtEl>
                                          <p:spTgt spid="59395">
                                            <p:txEl>
                                              <p:pRg st="1" end="1"/>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59395">
                                            <p:txEl>
                                              <p:pRg st="3" end="3"/>
                                            </p:txEl>
                                          </p:spTgt>
                                        </p:tgtEl>
                                        <p:attrNameLst>
                                          <p:attrName>style.visibility</p:attrName>
                                        </p:attrNameLst>
                                      </p:cBhvr>
                                      <p:to>
                                        <p:strVal val="visible"/>
                                      </p:to>
                                    </p:set>
                                    <p:anim to="" calcmode="lin" valueType="num">
                                      <p:cBhvr>
                                        <p:cTn id="12" dur="1" fill="hold"/>
                                        <p:tgtEl>
                                          <p:spTgt spid="59395">
                                            <p:txEl>
                                              <p:pRg st="3" end="3"/>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59395">
                                            <p:txEl>
                                              <p:pRg st="5" end="5"/>
                                            </p:txEl>
                                          </p:spTgt>
                                        </p:tgtEl>
                                        <p:attrNameLst>
                                          <p:attrName>style.visibility</p:attrName>
                                        </p:attrNameLst>
                                      </p:cBhvr>
                                      <p:to>
                                        <p:strVal val="visible"/>
                                      </p:to>
                                    </p:set>
                                    <p:anim to="" calcmode="lin" valueType="num">
                                      <p:cBhvr>
                                        <p:cTn id="17" dur="1" fill="hold"/>
                                        <p:tgtEl>
                                          <p:spTgt spid="59395">
                                            <p:txEl>
                                              <p:pRg st="5" end="5"/>
                                            </p:txEl>
                                          </p:spTgt>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59395">
                                            <p:txEl>
                                              <p:pRg st="7" end="7"/>
                                            </p:txEl>
                                          </p:spTgt>
                                        </p:tgtEl>
                                        <p:attrNameLst>
                                          <p:attrName>style.visibility</p:attrName>
                                        </p:attrNameLst>
                                      </p:cBhvr>
                                      <p:to>
                                        <p:strVal val="visible"/>
                                      </p:to>
                                    </p:set>
                                    <p:anim to="" calcmode="lin" valueType="num">
                                      <p:cBhvr>
                                        <p:cTn id="22" dur="1" fill="hold"/>
                                        <p:tgtEl>
                                          <p:spTgt spid="59395">
                                            <p:txEl>
                                              <p:pRg st="7" end="7"/>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6F8E8DB7-1939-4DFF-9466-C79AA8630228}"/>
              </a:ext>
            </a:extLst>
          </p:cNvPr>
          <p:cNvSpPr>
            <a:spLocks noChangeArrowheads="1"/>
          </p:cNvSpPr>
          <p:nvPr/>
        </p:nvSpPr>
        <p:spPr bwMode="auto">
          <a:xfrm>
            <a:off x="533400" y="4572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PRODUCTION</a:t>
            </a:r>
            <a:endParaRPr lang="en-US" altLang="en-NL" sz="5400">
              <a:latin typeface="Brush Script MT" panose="03060802040406070304" pitchFamily="66" charset="0"/>
            </a:endParaRPr>
          </a:p>
        </p:txBody>
      </p:sp>
      <p:sp>
        <p:nvSpPr>
          <p:cNvPr id="60419" name="Rectangle 3">
            <a:extLst>
              <a:ext uri="{FF2B5EF4-FFF2-40B4-BE49-F238E27FC236}">
                <a16:creationId xmlns:a16="http://schemas.microsoft.com/office/drawing/2014/main" id="{0BAEA267-6268-49FD-99B8-9414E313CED7}"/>
              </a:ext>
            </a:extLst>
          </p:cNvPr>
          <p:cNvSpPr>
            <a:spLocks noChangeArrowheads="1"/>
          </p:cNvSpPr>
          <p:nvPr/>
        </p:nvSpPr>
        <p:spPr bwMode="auto">
          <a:xfrm>
            <a:off x="685800" y="1066800"/>
            <a:ext cx="80772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lr>
                <a:schemeClr val="tx2"/>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tx1"/>
              </a:buClr>
              <a:buSzPct val="100000"/>
              <a:buChar char="–"/>
              <a:defRPr sz="2800">
                <a:solidFill>
                  <a:schemeClr val="tx1"/>
                </a:solidFill>
                <a:latin typeface="Book Antiqua" panose="02040602050305030304" pitchFamily="18" charset="0"/>
              </a:defRPr>
            </a:lvl2pPr>
            <a:lvl3pPr marL="1143000" indent="-228600">
              <a:spcBef>
                <a:spcPct val="20000"/>
              </a:spcBef>
              <a:buClr>
                <a:schemeClr val="tx1"/>
              </a:buClr>
              <a:buSzPct val="100000"/>
              <a:buChar char="•"/>
              <a:defRPr sz="2400">
                <a:solidFill>
                  <a:schemeClr val="tx1"/>
                </a:solidFill>
                <a:latin typeface="Book Antiqua" panose="02040602050305030304" pitchFamily="18" charset="0"/>
              </a:defRPr>
            </a:lvl3pPr>
            <a:lvl4pPr marL="1600200" indent="-228600">
              <a:spcBef>
                <a:spcPct val="20000"/>
              </a:spcBef>
              <a:buClr>
                <a:schemeClr val="tx1"/>
              </a:buClr>
              <a:buSzPct val="100000"/>
              <a:buChar char="–"/>
              <a:defRPr sz="2000">
                <a:solidFill>
                  <a:schemeClr val="tx1"/>
                </a:solidFill>
                <a:latin typeface="Book Antiqua" panose="02040602050305030304" pitchFamily="18" charset="0"/>
              </a:defRPr>
            </a:lvl4pPr>
            <a:lvl5pPr marL="2057400" indent="-228600">
              <a:spcBef>
                <a:spcPct val="20000"/>
              </a:spcBef>
              <a:buClr>
                <a:schemeClr val="tx1"/>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9pPr>
          </a:lstStyle>
          <a:p>
            <a:pPr>
              <a:lnSpc>
                <a:spcPct val="90000"/>
              </a:lnSpc>
            </a:pPr>
            <a:endParaRPr lang="en-US" altLang="en-NL" sz="3000"/>
          </a:p>
          <a:p>
            <a:pPr>
              <a:lnSpc>
                <a:spcPct val="90000"/>
              </a:lnSpc>
            </a:pPr>
            <a:r>
              <a:rPr lang="en-US" altLang="en-NL" sz="3000"/>
              <a:t>Lighter Rums are matured for 3 years</a:t>
            </a:r>
          </a:p>
          <a:p>
            <a:pPr>
              <a:lnSpc>
                <a:spcPct val="90000"/>
              </a:lnSpc>
            </a:pPr>
            <a:endParaRPr lang="en-US" altLang="en-NL" sz="3000"/>
          </a:p>
          <a:p>
            <a:pPr>
              <a:lnSpc>
                <a:spcPct val="90000"/>
              </a:lnSpc>
            </a:pPr>
            <a:r>
              <a:rPr lang="en-US" altLang="en-NL" sz="3000"/>
              <a:t>Darker Rums are matured for 12 years.</a:t>
            </a:r>
          </a:p>
          <a:p>
            <a:pPr>
              <a:lnSpc>
                <a:spcPct val="90000"/>
              </a:lnSpc>
              <a:buFont typeface="Monotype Sorts" pitchFamily="2" charset="2"/>
              <a:buNone/>
            </a:pPr>
            <a:endParaRPr lang="en-US" altLang="en-NL" sz="3000"/>
          </a:p>
          <a:p>
            <a:pPr>
              <a:lnSpc>
                <a:spcPct val="90000"/>
              </a:lnSpc>
            </a:pPr>
            <a:r>
              <a:rPr lang="en-US" altLang="en-NL" sz="3000"/>
              <a:t>The colour of the Rum can be:</a:t>
            </a:r>
          </a:p>
          <a:p>
            <a:pPr lvl="1">
              <a:lnSpc>
                <a:spcPct val="90000"/>
              </a:lnSpc>
            </a:pPr>
            <a:r>
              <a:rPr lang="en-US" altLang="en-NL"/>
              <a:t>Extracted by leaching it through Vegetable Charcoal</a:t>
            </a:r>
          </a:p>
          <a:p>
            <a:pPr lvl="1">
              <a:lnSpc>
                <a:spcPct val="90000"/>
              </a:lnSpc>
            </a:pPr>
            <a:r>
              <a:rPr lang="en-US" altLang="en-NL"/>
              <a:t>Enhanced through adding caramel.</a:t>
            </a:r>
          </a:p>
          <a:p>
            <a:pPr>
              <a:lnSpc>
                <a:spcPct val="90000"/>
              </a:lnSpc>
              <a:buFont typeface="Monotype Sorts" pitchFamily="2" charset="2"/>
              <a:buNone/>
            </a:pPr>
            <a:endParaRPr lang="en-US" altLang="en-NL" sz="3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60419">
                                            <p:txEl>
                                              <p:pRg st="1" end="1"/>
                                            </p:txEl>
                                          </p:spTgt>
                                        </p:tgtEl>
                                        <p:attrNameLst>
                                          <p:attrName>style.visibility</p:attrName>
                                        </p:attrNameLst>
                                      </p:cBhvr>
                                      <p:to>
                                        <p:strVal val="visible"/>
                                      </p:to>
                                    </p:set>
                                    <p:anim to="" calcmode="lin" valueType="num">
                                      <p:cBhvr>
                                        <p:cTn id="7" dur="1" fill="hold"/>
                                        <p:tgtEl>
                                          <p:spTgt spid="60419">
                                            <p:txEl>
                                              <p:pRg st="1" end="1"/>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60419">
                                            <p:txEl>
                                              <p:pRg st="3" end="3"/>
                                            </p:txEl>
                                          </p:spTgt>
                                        </p:tgtEl>
                                        <p:attrNameLst>
                                          <p:attrName>style.visibility</p:attrName>
                                        </p:attrNameLst>
                                      </p:cBhvr>
                                      <p:to>
                                        <p:strVal val="visible"/>
                                      </p:to>
                                    </p:set>
                                    <p:anim to="" calcmode="lin" valueType="num">
                                      <p:cBhvr>
                                        <p:cTn id="12" dur="1" fill="hold"/>
                                        <p:tgtEl>
                                          <p:spTgt spid="60419">
                                            <p:txEl>
                                              <p:pRg st="3" end="3"/>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60419">
                                            <p:txEl>
                                              <p:pRg st="5" end="5"/>
                                            </p:txEl>
                                          </p:spTgt>
                                        </p:tgtEl>
                                        <p:attrNameLst>
                                          <p:attrName>style.visibility</p:attrName>
                                        </p:attrNameLst>
                                      </p:cBhvr>
                                      <p:to>
                                        <p:strVal val="visible"/>
                                      </p:to>
                                    </p:set>
                                    <p:anim to="" calcmode="lin" valueType="num">
                                      <p:cBhvr>
                                        <p:cTn id="17" dur="1" fill="hold"/>
                                        <p:tgtEl>
                                          <p:spTgt spid="60419">
                                            <p:txEl>
                                              <p:pRg st="5" end="5"/>
                                            </p:txEl>
                                          </p:spTgt>
                                        </p:tgtEl>
                                        <p:attrNameLst>
                                          <p:attrName/>
                                        </p:attrNameLst>
                                      </p:cBhvr>
                                    </p:anim>
                                  </p:childTnLst>
                                </p:cTn>
                              </p:par>
                              <p:par>
                                <p:cTn id="18" presetID="24" presetClass="entr" presetSubtype="0" fill="hold" grpId="0" nodeType="withEffect">
                                  <p:stCondLst>
                                    <p:cond delay="0"/>
                                  </p:stCondLst>
                                  <p:childTnLst>
                                    <p:set>
                                      <p:cBhvr>
                                        <p:cTn id="19" dur="1" fill="hold">
                                          <p:stCondLst>
                                            <p:cond delay="499"/>
                                          </p:stCondLst>
                                        </p:cTn>
                                        <p:tgtEl>
                                          <p:spTgt spid="60419">
                                            <p:txEl>
                                              <p:pRg st="6" end="6"/>
                                            </p:txEl>
                                          </p:spTgt>
                                        </p:tgtEl>
                                        <p:attrNameLst>
                                          <p:attrName>style.visibility</p:attrName>
                                        </p:attrNameLst>
                                      </p:cBhvr>
                                      <p:to>
                                        <p:strVal val="visible"/>
                                      </p:to>
                                    </p:set>
                                    <p:anim to="" calcmode="lin" valueType="num">
                                      <p:cBhvr>
                                        <p:cTn id="20" dur="1" fill="hold"/>
                                        <p:tgtEl>
                                          <p:spTgt spid="60419">
                                            <p:txEl>
                                              <p:pRg st="6" end="6"/>
                                            </p:txEl>
                                          </p:spTgt>
                                        </p:tgtEl>
                                        <p:attrNameLst>
                                          <p:attrName/>
                                        </p:attrNameLst>
                                      </p:cBhvr>
                                    </p:anim>
                                  </p:childTnLst>
                                </p:cTn>
                              </p:par>
                              <p:par>
                                <p:cTn id="21" presetID="24" presetClass="entr" presetSubtype="0" fill="hold" grpId="0" nodeType="withEffect">
                                  <p:stCondLst>
                                    <p:cond delay="0"/>
                                  </p:stCondLst>
                                  <p:childTnLst>
                                    <p:set>
                                      <p:cBhvr>
                                        <p:cTn id="22" dur="1" fill="hold">
                                          <p:stCondLst>
                                            <p:cond delay="499"/>
                                          </p:stCondLst>
                                        </p:cTn>
                                        <p:tgtEl>
                                          <p:spTgt spid="60419">
                                            <p:txEl>
                                              <p:pRg st="7" end="7"/>
                                            </p:txEl>
                                          </p:spTgt>
                                        </p:tgtEl>
                                        <p:attrNameLst>
                                          <p:attrName>style.visibility</p:attrName>
                                        </p:attrNameLst>
                                      </p:cBhvr>
                                      <p:to>
                                        <p:strVal val="visible"/>
                                      </p:to>
                                    </p:set>
                                    <p:anim to="" calcmode="lin" valueType="num">
                                      <p:cBhvr>
                                        <p:cTn id="23" dur="1" fill="hold"/>
                                        <p:tgtEl>
                                          <p:spTgt spid="60419">
                                            <p:txEl>
                                              <p:pRg st="7" end="7"/>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B4CAC6F6-EB32-42DD-98E4-43EA7ACA450E}"/>
              </a:ext>
            </a:extLst>
          </p:cNvPr>
          <p:cNvSpPr>
            <a:spLocks noChangeArrowheads="1"/>
          </p:cNvSpPr>
          <p:nvPr/>
        </p:nvSpPr>
        <p:spPr bwMode="auto">
          <a:xfrm>
            <a:off x="533400" y="4572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sz="3800" b="1">
                <a:solidFill>
                  <a:schemeClr val="bg1"/>
                </a:solidFill>
                <a:latin typeface="Brush Script MT" panose="03060802040406070304" pitchFamily="66" charset="0"/>
              </a:rPr>
              <a:t>RUM PRODUCING COUNTRIES</a:t>
            </a:r>
            <a:r>
              <a:rPr lang="en-US" altLang="en-NL" b="1">
                <a:solidFill>
                  <a:schemeClr val="bg1"/>
                </a:solidFill>
                <a:latin typeface="Brush Script MT" panose="03060802040406070304" pitchFamily="66" charset="0"/>
              </a:rPr>
              <a:t> </a:t>
            </a:r>
            <a:endParaRPr lang="en-US" altLang="en-NL" sz="5400">
              <a:latin typeface="Brush Script MT" panose="03060802040406070304" pitchFamily="66" charset="0"/>
            </a:endParaRPr>
          </a:p>
        </p:txBody>
      </p:sp>
      <p:sp>
        <p:nvSpPr>
          <p:cNvPr id="61443" name="Rectangle 3">
            <a:extLst>
              <a:ext uri="{FF2B5EF4-FFF2-40B4-BE49-F238E27FC236}">
                <a16:creationId xmlns:a16="http://schemas.microsoft.com/office/drawing/2014/main" id="{96F03EF3-3F59-4C4F-A4AA-211E2CA10657}"/>
              </a:ext>
            </a:extLst>
          </p:cNvPr>
          <p:cNvSpPr>
            <a:spLocks noChangeArrowheads="1"/>
          </p:cNvSpPr>
          <p:nvPr/>
        </p:nvSpPr>
        <p:spPr bwMode="auto">
          <a:xfrm>
            <a:off x="685800" y="1066800"/>
            <a:ext cx="80772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lr>
                <a:schemeClr val="tx2"/>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tx1"/>
              </a:buClr>
              <a:buSzPct val="100000"/>
              <a:buChar char="–"/>
              <a:defRPr sz="2800">
                <a:solidFill>
                  <a:schemeClr val="tx1"/>
                </a:solidFill>
                <a:latin typeface="Book Antiqua" panose="02040602050305030304" pitchFamily="18" charset="0"/>
              </a:defRPr>
            </a:lvl2pPr>
            <a:lvl3pPr marL="1143000" indent="-228600">
              <a:spcBef>
                <a:spcPct val="20000"/>
              </a:spcBef>
              <a:buClr>
                <a:schemeClr val="tx1"/>
              </a:buClr>
              <a:buSzPct val="100000"/>
              <a:buChar char="•"/>
              <a:defRPr sz="2400">
                <a:solidFill>
                  <a:schemeClr val="tx1"/>
                </a:solidFill>
                <a:latin typeface="Book Antiqua" panose="02040602050305030304" pitchFamily="18" charset="0"/>
              </a:defRPr>
            </a:lvl3pPr>
            <a:lvl4pPr marL="1600200" indent="-228600">
              <a:spcBef>
                <a:spcPct val="20000"/>
              </a:spcBef>
              <a:buClr>
                <a:schemeClr val="tx1"/>
              </a:buClr>
              <a:buSzPct val="100000"/>
              <a:buChar char="–"/>
              <a:defRPr sz="2000">
                <a:solidFill>
                  <a:schemeClr val="tx1"/>
                </a:solidFill>
                <a:latin typeface="Book Antiqua" panose="02040602050305030304" pitchFamily="18" charset="0"/>
              </a:defRPr>
            </a:lvl4pPr>
            <a:lvl5pPr marL="2057400" indent="-228600">
              <a:spcBef>
                <a:spcPct val="20000"/>
              </a:spcBef>
              <a:buClr>
                <a:schemeClr val="tx1"/>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9pPr>
          </a:lstStyle>
          <a:p>
            <a:pPr>
              <a:lnSpc>
                <a:spcPct val="90000"/>
              </a:lnSpc>
            </a:pPr>
            <a:endParaRPr lang="en-US" altLang="en-NL" sz="3000"/>
          </a:p>
          <a:p>
            <a:pPr>
              <a:lnSpc>
                <a:spcPct val="90000"/>
              </a:lnSpc>
            </a:pPr>
            <a:r>
              <a:rPr lang="en-US" altLang="en-NL" sz="3000"/>
              <a:t>Some of the Rum producing countries are U.S, South Africa, Australia and even Russia.</a:t>
            </a:r>
          </a:p>
          <a:p>
            <a:pPr>
              <a:lnSpc>
                <a:spcPct val="90000"/>
              </a:lnSpc>
            </a:pPr>
            <a:endParaRPr lang="en-US" altLang="en-NL" sz="3000"/>
          </a:p>
          <a:p>
            <a:pPr>
              <a:lnSpc>
                <a:spcPct val="90000"/>
              </a:lnSpc>
            </a:pPr>
            <a:endParaRPr lang="en-US" altLang="en-NL" sz="3000"/>
          </a:p>
          <a:p>
            <a:pPr>
              <a:lnSpc>
                <a:spcPct val="90000"/>
              </a:lnSpc>
            </a:pPr>
            <a:r>
              <a:rPr lang="en-US" altLang="en-NL" sz="3000"/>
              <a:t>However Caribbean Islands are the major producers of world class Rum </a:t>
            </a:r>
          </a:p>
          <a:p>
            <a:pPr>
              <a:lnSpc>
                <a:spcPct val="90000"/>
              </a:lnSpc>
            </a:pPr>
            <a:endParaRPr lang="en-US" altLang="en-NL" sz="3000"/>
          </a:p>
          <a:p>
            <a:pPr>
              <a:lnSpc>
                <a:spcPct val="90000"/>
              </a:lnSpc>
              <a:buFont typeface="Monotype Sorts" pitchFamily="2" charset="2"/>
              <a:buNone/>
            </a:pPr>
            <a:endParaRPr lang="en-US" altLang="en-NL" sz="3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61443">
                                            <p:txEl>
                                              <p:pRg st="1" end="1"/>
                                            </p:txEl>
                                          </p:spTgt>
                                        </p:tgtEl>
                                        <p:attrNameLst>
                                          <p:attrName>style.visibility</p:attrName>
                                        </p:attrNameLst>
                                      </p:cBhvr>
                                      <p:to>
                                        <p:strVal val="visible"/>
                                      </p:to>
                                    </p:set>
                                    <p:anim to="" calcmode="lin" valueType="num">
                                      <p:cBhvr>
                                        <p:cTn id="7" dur="1" fill="hold"/>
                                        <p:tgtEl>
                                          <p:spTgt spid="61443">
                                            <p:txEl>
                                              <p:pRg st="1" end="1"/>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61443">
                                            <p:txEl>
                                              <p:pRg st="4" end="4"/>
                                            </p:txEl>
                                          </p:spTgt>
                                        </p:tgtEl>
                                        <p:attrNameLst>
                                          <p:attrName>style.visibility</p:attrName>
                                        </p:attrNameLst>
                                      </p:cBhvr>
                                      <p:to>
                                        <p:strVal val="visible"/>
                                      </p:to>
                                    </p:set>
                                    <p:anim to="" calcmode="lin" valueType="num">
                                      <p:cBhvr>
                                        <p:cTn id="12" dur="1" fill="hold"/>
                                        <p:tgtEl>
                                          <p:spTgt spid="61443">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315C9CFF-6D70-420B-B935-7DCE9903BC7B}"/>
              </a:ext>
            </a:extLst>
          </p:cNvPr>
          <p:cNvSpPr>
            <a:spLocks noChangeArrowheads="1"/>
          </p:cNvSpPr>
          <p:nvPr/>
        </p:nvSpPr>
        <p:spPr bwMode="auto">
          <a:xfrm>
            <a:off x="533400" y="4572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BARBADOS </a:t>
            </a:r>
            <a:endParaRPr lang="en-US" altLang="en-NL" sz="5400">
              <a:latin typeface="Brush Script MT" panose="03060802040406070304" pitchFamily="66" charset="0"/>
            </a:endParaRPr>
          </a:p>
        </p:txBody>
      </p:sp>
      <p:sp>
        <p:nvSpPr>
          <p:cNvPr id="62467" name="Rectangle 3">
            <a:extLst>
              <a:ext uri="{FF2B5EF4-FFF2-40B4-BE49-F238E27FC236}">
                <a16:creationId xmlns:a16="http://schemas.microsoft.com/office/drawing/2014/main" id="{F5F68D60-FB21-491D-9D4A-48298FC6D170}"/>
              </a:ext>
            </a:extLst>
          </p:cNvPr>
          <p:cNvSpPr>
            <a:spLocks noChangeArrowheads="1"/>
          </p:cNvSpPr>
          <p:nvPr/>
        </p:nvSpPr>
        <p:spPr bwMode="auto">
          <a:xfrm>
            <a:off x="685800" y="1066800"/>
            <a:ext cx="80772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lr>
                <a:schemeClr val="tx2"/>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tx1"/>
              </a:buClr>
              <a:buSzPct val="100000"/>
              <a:buChar char="–"/>
              <a:defRPr sz="2800">
                <a:solidFill>
                  <a:schemeClr val="tx1"/>
                </a:solidFill>
                <a:latin typeface="Book Antiqua" panose="02040602050305030304" pitchFamily="18" charset="0"/>
              </a:defRPr>
            </a:lvl2pPr>
            <a:lvl3pPr marL="1143000" indent="-228600">
              <a:spcBef>
                <a:spcPct val="20000"/>
              </a:spcBef>
              <a:buClr>
                <a:schemeClr val="tx1"/>
              </a:buClr>
              <a:buSzPct val="100000"/>
              <a:buChar char="•"/>
              <a:defRPr sz="2400">
                <a:solidFill>
                  <a:schemeClr val="tx1"/>
                </a:solidFill>
                <a:latin typeface="Book Antiqua" panose="02040602050305030304" pitchFamily="18" charset="0"/>
              </a:defRPr>
            </a:lvl3pPr>
            <a:lvl4pPr marL="1600200" indent="-228600">
              <a:spcBef>
                <a:spcPct val="20000"/>
              </a:spcBef>
              <a:buClr>
                <a:schemeClr val="tx1"/>
              </a:buClr>
              <a:buSzPct val="100000"/>
              <a:buChar char="–"/>
              <a:defRPr sz="2000">
                <a:solidFill>
                  <a:schemeClr val="tx1"/>
                </a:solidFill>
                <a:latin typeface="Book Antiqua" panose="02040602050305030304" pitchFamily="18" charset="0"/>
              </a:defRPr>
            </a:lvl4pPr>
            <a:lvl5pPr marL="2057400" indent="-228600">
              <a:spcBef>
                <a:spcPct val="20000"/>
              </a:spcBef>
              <a:buClr>
                <a:schemeClr val="tx1"/>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9pPr>
          </a:lstStyle>
          <a:p>
            <a:pPr>
              <a:lnSpc>
                <a:spcPct val="90000"/>
              </a:lnSpc>
            </a:pPr>
            <a:endParaRPr lang="en-US" altLang="en-NL" sz="3000"/>
          </a:p>
          <a:p>
            <a:pPr>
              <a:lnSpc>
                <a:spcPct val="90000"/>
              </a:lnSpc>
            </a:pPr>
            <a:r>
              <a:rPr lang="en-US" altLang="en-NL" sz="3000"/>
              <a:t>Characteristics of Barbados Rum:</a:t>
            </a:r>
          </a:p>
          <a:p>
            <a:pPr>
              <a:lnSpc>
                <a:spcPct val="90000"/>
              </a:lnSpc>
            </a:pPr>
            <a:endParaRPr lang="en-US" altLang="en-NL" sz="3000"/>
          </a:p>
          <a:p>
            <a:pPr lvl="1">
              <a:lnSpc>
                <a:spcPct val="90000"/>
              </a:lnSpc>
            </a:pPr>
            <a:r>
              <a:rPr lang="en-US" altLang="en-NL" sz="3000"/>
              <a:t>Rum made from molasses.</a:t>
            </a:r>
          </a:p>
          <a:p>
            <a:pPr lvl="1">
              <a:lnSpc>
                <a:spcPct val="90000"/>
              </a:lnSpc>
            </a:pPr>
            <a:r>
              <a:rPr lang="en-US" altLang="en-NL" sz="3000"/>
              <a:t>Continuous or Pot still</a:t>
            </a:r>
          </a:p>
          <a:p>
            <a:pPr lvl="1">
              <a:lnSpc>
                <a:spcPct val="90000"/>
              </a:lnSpc>
            </a:pPr>
            <a:r>
              <a:rPr lang="en-US" altLang="en-NL" sz="3000"/>
              <a:t>Light to medium bodied.</a:t>
            </a:r>
          </a:p>
          <a:p>
            <a:pPr lvl="1">
              <a:lnSpc>
                <a:spcPct val="90000"/>
              </a:lnSpc>
            </a:pPr>
            <a:r>
              <a:rPr lang="en-US" altLang="en-NL" sz="3000"/>
              <a:t>Slightly smoky in flavour</a:t>
            </a:r>
          </a:p>
          <a:p>
            <a:pPr lvl="1">
              <a:lnSpc>
                <a:spcPct val="90000"/>
              </a:lnSpc>
            </a:pPr>
            <a:r>
              <a:rPr lang="en-US" altLang="en-NL" sz="3000"/>
              <a:t>Fine &amp; aged. Can be drunk as a liqueur.</a:t>
            </a:r>
          </a:p>
          <a:p>
            <a:pPr lvl="1">
              <a:lnSpc>
                <a:spcPct val="90000"/>
              </a:lnSpc>
            </a:pPr>
            <a:r>
              <a:rPr lang="en-US" altLang="en-NL" sz="3000"/>
              <a:t>Main Distillers are Mount Gay, West Indian refinery, Barbados distilleries.</a:t>
            </a:r>
          </a:p>
          <a:p>
            <a:pPr lvl="1">
              <a:lnSpc>
                <a:spcPct val="90000"/>
              </a:lnSpc>
            </a:pPr>
            <a:endParaRPr lang="en-US" altLang="en-NL" sz="3000"/>
          </a:p>
          <a:p>
            <a:pPr lvl="1">
              <a:lnSpc>
                <a:spcPct val="90000"/>
              </a:lnSpc>
              <a:buFontTx/>
              <a:buNone/>
            </a:pPr>
            <a:endParaRPr lang="en-US" altLang="en-NL" sz="2600"/>
          </a:p>
          <a:p>
            <a:pPr lvl="1">
              <a:lnSpc>
                <a:spcPct val="90000"/>
              </a:lnSpc>
            </a:pPr>
            <a:endParaRPr lang="en-US" altLang="en-NL" sz="2600"/>
          </a:p>
          <a:p>
            <a:pPr>
              <a:lnSpc>
                <a:spcPct val="90000"/>
              </a:lnSpc>
            </a:pPr>
            <a:endParaRPr lang="en-US" altLang="en-NL"/>
          </a:p>
          <a:p>
            <a:pPr>
              <a:lnSpc>
                <a:spcPct val="90000"/>
              </a:lnSpc>
              <a:buFont typeface="Monotype Sorts" pitchFamily="2" charset="2"/>
              <a:buNone/>
            </a:pPr>
            <a:endParaRPr lang="en-US" altLang="en-NL" sz="3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62467">
                                            <p:txEl>
                                              <p:pRg st="1" end="1"/>
                                            </p:txEl>
                                          </p:spTgt>
                                        </p:tgtEl>
                                        <p:attrNameLst>
                                          <p:attrName>style.visibility</p:attrName>
                                        </p:attrNameLst>
                                      </p:cBhvr>
                                      <p:to>
                                        <p:strVal val="visible"/>
                                      </p:to>
                                    </p:set>
                                    <p:anim to="" calcmode="lin" valueType="num">
                                      <p:cBhvr>
                                        <p:cTn id="7" dur="1" fill="hold"/>
                                        <p:tgtEl>
                                          <p:spTgt spid="62467">
                                            <p:txEl>
                                              <p:pRg st="1" end="1"/>
                                            </p:tx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499"/>
                                          </p:stCondLst>
                                        </p:cTn>
                                        <p:tgtEl>
                                          <p:spTgt spid="62467">
                                            <p:txEl>
                                              <p:pRg st="3" end="3"/>
                                            </p:txEl>
                                          </p:spTgt>
                                        </p:tgtEl>
                                        <p:attrNameLst>
                                          <p:attrName>style.visibility</p:attrName>
                                        </p:attrNameLst>
                                      </p:cBhvr>
                                      <p:to>
                                        <p:strVal val="visible"/>
                                      </p:to>
                                    </p:set>
                                    <p:anim to="" calcmode="lin" valueType="num">
                                      <p:cBhvr>
                                        <p:cTn id="10" dur="1" fill="hold"/>
                                        <p:tgtEl>
                                          <p:spTgt spid="62467">
                                            <p:txEl>
                                              <p:pRg st="3" end="3"/>
                                            </p:txEl>
                                          </p:spTgt>
                                        </p:tgtEl>
                                        <p:attrNameLst>
                                          <p:attrName/>
                                        </p:attrNameLst>
                                      </p:cBhvr>
                                    </p:anim>
                                  </p:childTnLst>
                                </p:cTn>
                              </p:par>
                              <p:par>
                                <p:cTn id="11" presetID="24" presetClass="entr" presetSubtype="0" fill="hold" grpId="0" nodeType="withEffect">
                                  <p:stCondLst>
                                    <p:cond delay="0"/>
                                  </p:stCondLst>
                                  <p:childTnLst>
                                    <p:set>
                                      <p:cBhvr>
                                        <p:cTn id="12" dur="1" fill="hold">
                                          <p:stCondLst>
                                            <p:cond delay="499"/>
                                          </p:stCondLst>
                                        </p:cTn>
                                        <p:tgtEl>
                                          <p:spTgt spid="62467">
                                            <p:txEl>
                                              <p:pRg st="4" end="4"/>
                                            </p:txEl>
                                          </p:spTgt>
                                        </p:tgtEl>
                                        <p:attrNameLst>
                                          <p:attrName>style.visibility</p:attrName>
                                        </p:attrNameLst>
                                      </p:cBhvr>
                                      <p:to>
                                        <p:strVal val="visible"/>
                                      </p:to>
                                    </p:set>
                                    <p:anim to="" calcmode="lin" valueType="num">
                                      <p:cBhvr>
                                        <p:cTn id="13" dur="1" fill="hold"/>
                                        <p:tgtEl>
                                          <p:spTgt spid="62467">
                                            <p:txEl>
                                              <p:pRg st="4" end="4"/>
                                            </p:txEl>
                                          </p:spTgt>
                                        </p:tgtEl>
                                        <p:attrNameLst>
                                          <p:attrName/>
                                        </p:attrNameLst>
                                      </p:cBhvr>
                                    </p:anim>
                                  </p:childTnLst>
                                </p:cTn>
                              </p:par>
                              <p:par>
                                <p:cTn id="14" presetID="24" presetClass="entr" presetSubtype="0" fill="hold" grpId="0" nodeType="withEffect">
                                  <p:stCondLst>
                                    <p:cond delay="0"/>
                                  </p:stCondLst>
                                  <p:childTnLst>
                                    <p:set>
                                      <p:cBhvr>
                                        <p:cTn id="15" dur="1" fill="hold">
                                          <p:stCondLst>
                                            <p:cond delay="499"/>
                                          </p:stCondLst>
                                        </p:cTn>
                                        <p:tgtEl>
                                          <p:spTgt spid="62467">
                                            <p:txEl>
                                              <p:pRg st="5" end="5"/>
                                            </p:txEl>
                                          </p:spTgt>
                                        </p:tgtEl>
                                        <p:attrNameLst>
                                          <p:attrName>style.visibility</p:attrName>
                                        </p:attrNameLst>
                                      </p:cBhvr>
                                      <p:to>
                                        <p:strVal val="visible"/>
                                      </p:to>
                                    </p:set>
                                    <p:anim to="" calcmode="lin" valueType="num">
                                      <p:cBhvr>
                                        <p:cTn id="16" dur="1" fill="hold"/>
                                        <p:tgtEl>
                                          <p:spTgt spid="62467">
                                            <p:txEl>
                                              <p:pRg st="5" end="5"/>
                                            </p:txEl>
                                          </p:spTgt>
                                        </p:tgtEl>
                                        <p:attrNameLst>
                                          <p:attrName/>
                                        </p:attrNameLst>
                                      </p:cBhvr>
                                    </p:anim>
                                  </p:childTnLst>
                                </p:cTn>
                              </p:par>
                              <p:par>
                                <p:cTn id="17" presetID="24" presetClass="entr" presetSubtype="0" fill="hold" grpId="0" nodeType="withEffect">
                                  <p:stCondLst>
                                    <p:cond delay="0"/>
                                  </p:stCondLst>
                                  <p:childTnLst>
                                    <p:set>
                                      <p:cBhvr>
                                        <p:cTn id="18" dur="1" fill="hold">
                                          <p:stCondLst>
                                            <p:cond delay="499"/>
                                          </p:stCondLst>
                                        </p:cTn>
                                        <p:tgtEl>
                                          <p:spTgt spid="62467">
                                            <p:txEl>
                                              <p:pRg st="6" end="6"/>
                                            </p:txEl>
                                          </p:spTgt>
                                        </p:tgtEl>
                                        <p:attrNameLst>
                                          <p:attrName>style.visibility</p:attrName>
                                        </p:attrNameLst>
                                      </p:cBhvr>
                                      <p:to>
                                        <p:strVal val="visible"/>
                                      </p:to>
                                    </p:set>
                                    <p:anim to="" calcmode="lin" valueType="num">
                                      <p:cBhvr>
                                        <p:cTn id="19" dur="1" fill="hold"/>
                                        <p:tgtEl>
                                          <p:spTgt spid="62467">
                                            <p:txEl>
                                              <p:pRg st="6" end="6"/>
                                            </p:txEl>
                                          </p:spTgt>
                                        </p:tgtEl>
                                        <p:attrNameLst>
                                          <p:attrName/>
                                        </p:attrNameLst>
                                      </p:cBhvr>
                                    </p:anim>
                                  </p:childTnLst>
                                </p:cTn>
                              </p:par>
                              <p:par>
                                <p:cTn id="20" presetID="24" presetClass="entr" presetSubtype="0" fill="hold" grpId="0" nodeType="withEffect">
                                  <p:stCondLst>
                                    <p:cond delay="0"/>
                                  </p:stCondLst>
                                  <p:childTnLst>
                                    <p:set>
                                      <p:cBhvr>
                                        <p:cTn id="21" dur="1" fill="hold">
                                          <p:stCondLst>
                                            <p:cond delay="499"/>
                                          </p:stCondLst>
                                        </p:cTn>
                                        <p:tgtEl>
                                          <p:spTgt spid="62467">
                                            <p:txEl>
                                              <p:pRg st="7" end="7"/>
                                            </p:txEl>
                                          </p:spTgt>
                                        </p:tgtEl>
                                        <p:attrNameLst>
                                          <p:attrName>style.visibility</p:attrName>
                                        </p:attrNameLst>
                                      </p:cBhvr>
                                      <p:to>
                                        <p:strVal val="visible"/>
                                      </p:to>
                                    </p:set>
                                    <p:anim to="" calcmode="lin" valueType="num">
                                      <p:cBhvr>
                                        <p:cTn id="22" dur="1" fill="hold"/>
                                        <p:tgtEl>
                                          <p:spTgt spid="62467">
                                            <p:txEl>
                                              <p:pRg st="7" end="7"/>
                                            </p:txEl>
                                          </p:spTgt>
                                        </p:tgtEl>
                                        <p:attrNameLst>
                                          <p:attrName/>
                                        </p:attrNameLst>
                                      </p:cBhvr>
                                    </p:anim>
                                  </p:childTnLst>
                                </p:cTn>
                              </p:par>
                              <p:par>
                                <p:cTn id="23" presetID="24" presetClass="entr" presetSubtype="0" fill="hold" grpId="0" nodeType="withEffect">
                                  <p:stCondLst>
                                    <p:cond delay="0"/>
                                  </p:stCondLst>
                                  <p:childTnLst>
                                    <p:set>
                                      <p:cBhvr>
                                        <p:cTn id="24" dur="1" fill="hold">
                                          <p:stCondLst>
                                            <p:cond delay="499"/>
                                          </p:stCondLst>
                                        </p:cTn>
                                        <p:tgtEl>
                                          <p:spTgt spid="62467">
                                            <p:txEl>
                                              <p:pRg st="8" end="8"/>
                                            </p:txEl>
                                          </p:spTgt>
                                        </p:tgtEl>
                                        <p:attrNameLst>
                                          <p:attrName>style.visibility</p:attrName>
                                        </p:attrNameLst>
                                      </p:cBhvr>
                                      <p:to>
                                        <p:strVal val="visible"/>
                                      </p:to>
                                    </p:set>
                                    <p:anim to="" calcmode="lin" valueType="num">
                                      <p:cBhvr>
                                        <p:cTn id="25" dur="1" fill="hold"/>
                                        <p:tgtEl>
                                          <p:spTgt spid="62467">
                                            <p:txEl>
                                              <p:pRg st="8" end="8"/>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7" name="Picture 1027">
            <a:extLst>
              <a:ext uri="{FF2B5EF4-FFF2-40B4-BE49-F238E27FC236}">
                <a16:creationId xmlns:a16="http://schemas.microsoft.com/office/drawing/2014/main" id="{9AE6E75D-8C3F-4EC6-A29B-3ED56EA43D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828800"/>
            <a:ext cx="3371850" cy="4183063"/>
          </a:xfrm>
          <a:prstGeom prst="rect">
            <a:avLst/>
          </a:prstGeom>
          <a:noFill/>
          <a:extLst>
            <a:ext uri="{909E8E84-426E-40DD-AFC4-6F175D3DCCD1}">
              <a14:hiddenFill xmlns:a14="http://schemas.microsoft.com/office/drawing/2010/main">
                <a:solidFill>
                  <a:srgbClr val="FFFFFF"/>
                </a:solidFill>
              </a14:hiddenFill>
            </a:ext>
          </a:extLst>
        </p:spPr>
      </p:pic>
      <p:sp>
        <p:nvSpPr>
          <p:cNvPr id="77828" name="Rectangle 1028">
            <a:extLst>
              <a:ext uri="{FF2B5EF4-FFF2-40B4-BE49-F238E27FC236}">
                <a16:creationId xmlns:a16="http://schemas.microsoft.com/office/drawing/2014/main" id="{4DEC2E7A-4147-46F6-812C-2D8FE190FE70}"/>
              </a:ext>
            </a:extLst>
          </p:cNvPr>
          <p:cNvSpPr>
            <a:spLocks noChangeArrowheads="1"/>
          </p:cNvSpPr>
          <p:nvPr/>
        </p:nvSpPr>
        <p:spPr bwMode="auto">
          <a:xfrm>
            <a:off x="533400" y="4572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BARBADOS </a:t>
            </a:r>
            <a:endParaRPr lang="en-US" altLang="en-NL" sz="5400">
              <a:latin typeface="Brush Script MT" panose="03060802040406070304" pitchFamily="66" charset="0"/>
            </a:endParaRPr>
          </a:p>
        </p:txBody>
      </p:sp>
      <p:pic>
        <p:nvPicPr>
          <p:cNvPr id="77830" name="Picture 1030">
            <a:extLst>
              <a:ext uri="{FF2B5EF4-FFF2-40B4-BE49-F238E27FC236}">
                <a16:creationId xmlns:a16="http://schemas.microsoft.com/office/drawing/2014/main" id="{3BE320C4-BCD4-47F7-922D-28D6E5B51C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676400"/>
            <a:ext cx="2079625" cy="44227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FEFC6B7B-0A49-4BF7-B725-E1C8CCA23D2F}"/>
              </a:ext>
            </a:extLst>
          </p:cNvPr>
          <p:cNvSpPr>
            <a:spLocks noChangeArrowheads="1"/>
          </p:cNvSpPr>
          <p:nvPr/>
        </p:nvSpPr>
        <p:spPr bwMode="auto">
          <a:xfrm>
            <a:off x="533400" y="4572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CUBAN RUM </a:t>
            </a:r>
            <a:endParaRPr lang="en-US" altLang="en-NL" sz="5400">
              <a:latin typeface="Brush Script MT" panose="03060802040406070304" pitchFamily="66" charset="0"/>
            </a:endParaRPr>
          </a:p>
        </p:txBody>
      </p:sp>
      <p:sp>
        <p:nvSpPr>
          <p:cNvPr id="63491" name="Rectangle 3">
            <a:extLst>
              <a:ext uri="{FF2B5EF4-FFF2-40B4-BE49-F238E27FC236}">
                <a16:creationId xmlns:a16="http://schemas.microsoft.com/office/drawing/2014/main" id="{4ADEF6CC-FDB7-4359-B0AF-8BD022CB8ECB}"/>
              </a:ext>
            </a:extLst>
          </p:cNvPr>
          <p:cNvSpPr>
            <a:spLocks noChangeArrowheads="1"/>
          </p:cNvSpPr>
          <p:nvPr/>
        </p:nvSpPr>
        <p:spPr bwMode="auto">
          <a:xfrm>
            <a:off x="685800" y="1066800"/>
            <a:ext cx="80772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lr>
                <a:schemeClr val="tx2"/>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tx1"/>
              </a:buClr>
              <a:buSzPct val="100000"/>
              <a:buChar char="–"/>
              <a:defRPr sz="2800">
                <a:solidFill>
                  <a:schemeClr val="tx1"/>
                </a:solidFill>
                <a:latin typeface="Book Antiqua" panose="02040602050305030304" pitchFamily="18" charset="0"/>
              </a:defRPr>
            </a:lvl2pPr>
            <a:lvl3pPr marL="1143000" indent="-228600">
              <a:spcBef>
                <a:spcPct val="20000"/>
              </a:spcBef>
              <a:buClr>
                <a:schemeClr val="tx1"/>
              </a:buClr>
              <a:buSzPct val="100000"/>
              <a:buChar char="•"/>
              <a:defRPr sz="2400">
                <a:solidFill>
                  <a:schemeClr val="tx1"/>
                </a:solidFill>
                <a:latin typeface="Book Antiqua" panose="02040602050305030304" pitchFamily="18" charset="0"/>
              </a:defRPr>
            </a:lvl3pPr>
            <a:lvl4pPr marL="1600200" indent="-228600">
              <a:spcBef>
                <a:spcPct val="20000"/>
              </a:spcBef>
              <a:buClr>
                <a:schemeClr val="tx1"/>
              </a:buClr>
              <a:buSzPct val="100000"/>
              <a:buChar char="–"/>
              <a:defRPr sz="2000">
                <a:solidFill>
                  <a:schemeClr val="tx1"/>
                </a:solidFill>
                <a:latin typeface="Book Antiqua" panose="02040602050305030304" pitchFamily="18" charset="0"/>
              </a:defRPr>
            </a:lvl4pPr>
            <a:lvl5pPr marL="2057400" indent="-228600">
              <a:spcBef>
                <a:spcPct val="20000"/>
              </a:spcBef>
              <a:buClr>
                <a:schemeClr val="tx1"/>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9pPr>
          </a:lstStyle>
          <a:p>
            <a:pPr>
              <a:lnSpc>
                <a:spcPct val="90000"/>
              </a:lnSpc>
            </a:pPr>
            <a:endParaRPr lang="en-US" altLang="en-NL" sz="3000"/>
          </a:p>
          <a:p>
            <a:pPr>
              <a:lnSpc>
                <a:spcPct val="90000"/>
              </a:lnSpc>
            </a:pPr>
            <a:r>
              <a:rPr lang="en-US" altLang="en-NL" sz="3000"/>
              <a:t>Characteristics of Cuban Rum:</a:t>
            </a:r>
          </a:p>
          <a:p>
            <a:pPr>
              <a:lnSpc>
                <a:spcPct val="90000"/>
              </a:lnSpc>
            </a:pPr>
            <a:endParaRPr lang="en-US" altLang="en-NL" sz="3000"/>
          </a:p>
          <a:p>
            <a:pPr lvl="1">
              <a:lnSpc>
                <a:spcPct val="90000"/>
              </a:lnSpc>
            </a:pPr>
            <a:r>
              <a:rPr lang="en-US" altLang="en-NL" sz="3000"/>
              <a:t>Distilled in Patent still.</a:t>
            </a:r>
          </a:p>
          <a:p>
            <a:pPr lvl="1">
              <a:lnSpc>
                <a:spcPct val="90000"/>
              </a:lnSpc>
            </a:pPr>
            <a:r>
              <a:rPr lang="en-US" altLang="en-NL" sz="3000"/>
              <a:t>Light rums with fragrant and refreshing taste.</a:t>
            </a:r>
          </a:p>
          <a:p>
            <a:pPr lvl="1">
              <a:lnSpc>
                <a:spcPct val="90000"/>
              </a:lnSpc>
            </a:pPr>
            <a:r>
              <a:rPr lang="en-US" altLang="en-NL" sz="3000"/>
              <a:t>Main Rums are Carta Blanca and Carta Oro.</a:t>
            </a:r>
          </a:p>
          <a:p>
            <a:pPr lvl="1">
              <a:lnSpc>
                <a:spcPct val="90000"/>
              </a:lnSpc>
            </a:pPr>
            <a:endParaRPr lang="en-US" altLang="en-NL" sz="3000"/>
          </a:p>
          <a:p>
            <a:pPr lvl="1">
              <a:lnSpc>
                <a:spcPct val="90000"/>
              </a:lnSpc>
              <a:buFontTx/>
              <a:buNone/>
            </a:pPr>
            <a:endParaRPr lang="en-US" altLang="en-NL" sz="2600"/>
          </a:p>
          <a:p>
            <a:pPr lvl="1">
              <a:lnSpc>
                <a:spcPct val="90000"/>
              </a:lnSpc>
            </a:pPr>
            <a:endParaRPr lang="en-US" altLang="en-NL" sz="2600"/>
          </a:p>
          <a:p>
            <a:pPr>
              <a:lnSpc>
                <a:spcPct val="90000"/>
              </a:lnSpc>
            </a:pPr>
            <a:endParaRPr lang="en-US" altLang="en-NL"/>
          </a:p>
          <a:p>
            <a:pPr>
              <a:lnSpc>
                <a:spcPct val="90000"/>
              </a:lnSpc>
              <a:buFont typeface="Monotype Sorts" pitchFamily="2" charset="2"/>
              <a:buNone/>
            </a:pPr>
            <a:endParaRPr lang="en-US" altLang="en-NL" sz="3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63491">
                                            <p:txEl>
                                              <p:pRg st="1" end="1"/>
                                            </p:txEl>
                                          </p:spTgt>
                                        </p:tgtEl>
                                        <p:attrNameLst>
                                          <p:attrName>style.visibility</p:attrName>
                                        </p:attrNameLst>
                                      </p:cBhvr>
                                      <p:to>
                                        <p:strVal val="visible"/>
                                      </p:to>
                                    </p:set>
                                    <p:anim to="" calcmode="lin" valueType="num">
                                      <p:cBhvr>
                                        <p:cTn id="7" dur="1" fill="hold"/>
                                        <p:tgtEl>
                                          <p:spTgt spid="63491">
                                            <p:txEl>
                                              <p:pRg st="1" end="1"/>
                                            </p:tx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499"/>
                                          </p:stCondLst>
                                        </p:cTn>
                                        <p:tgtEl>
                                          <p:spTgt spid="63491">
                                            <p:txEl>
                                              <p:pRg st="3" end="3"/>
                                            </p:txEl>
                                          </p:spTgt>
                                        </p:tgtEl>
                                        <p:attrNameLst>
                                          <p:attrName>style.visibility</p:attrName>
                                        </p:attrNameLst>
                                      </p:cBhvr>
                                      <p:to>
                                        <p:strVal val="visible"/>
                                      </p:to>
                                    </p:set>
                                    <p:anim to="" calcmode="lin" valueType="num">
                                      <p:cBhvr>
                                        <p:cTn id="10" dur="1" fill="hold"/>
                                        <p:tgtEl>
                                          <p:spTgt spid="63491">
                                            <p:txEl>
                                              <p:pRg st="3" end="3"/>
                                            </p:txEl>
                                          </p:spTgt>
                                        </p:tgtEl>
                                        <p:attrNameLst>
                                          <p:attrName/>
                                        </p:attrNameLst>
                                      </p:cBhvr>
                                    </p:anim>
                                  </p:childTnLst>
                                </p:cTn>
                              </p:par>
                              <p:par>
                                <p:cTn id="11" presetID="24" presetClass="entr" presetSubtype="0" fill="hold" grpId="0" nodeType="withEffect">
                                  <p:stCondLst>
                                    <p:cond delay="0"/>
                                  </p:stCondLst>
                                  <p:childTnLst>
                                    <p:set>
                                      <p:cBhvr>
                                        <p:cTn id="12" dur="1" fill="hold">
                                          <p:stCondLst>
                                            <p:cond delay="499"/>
                                          </p:stCondLst>
                                        </p:cTn>
                                        <p:tgtEl>
                                          <p:spTgt spid="63491">
                                            <p:txEl>
                                              <p:pRg st="4" end="4"/>
                                            </p:txEl>
                                          </p:spTgt>
                                        </p:tgtEl>
                                        <p:attrNameLst>
                                          <p:attrName>style.visibility</p:attrName>
                                        </p:attrNameLst>
                                      </p:cBhvr>
                                      <p:to>
                                        <p:strVal val="visible"/>
                                      </p:to>
                                    </p:set>
                                    <p:anim to="" calcmode="lin" valueType="num">
                                      <p:cBhvr>
                                        <p:cTn id="13" dur="1" fill="hold"/>
                                        <p:tgtEl>
                                          <p:spTgt spid="63491">
                                            <p:txEl>
                                              <p:pRg st="4" end="4"/>
                                            </p:txEl>
                                          </p:spTgt>
                                        </p:tgtEl>
                                        <p:attrNameLst>
                                          <p:attrName/>
                                        </p:attrNameLst>
                                      </p:cBhvr>
                                    </p:anim>
                                  </p:childTnLst>
                                </p:cTn>
                              </p:par>
                              <p:par>
                                <p:cTn id="14" presetID="24" presetClass="entr" presetSubtype="0" fill="hold" grpId="0" nodeType="withEffect">
                                  <p:stCondLst>
                                    <p:cond delay="0"/>
                                  </p:stCondLst>
                                  <p:childTnLst>
                                    <p:set>
                                      <p:cBhvr>
                                        <p:cTn id="15" dur="1" fill="hold">
                                          <p:stCondLst>
                                            <p:cond delay="499"/>
                                          </p:stCondLst>
                                        </p:cTn>
                                        <p:tgtEl>
                                          <p:spTgt spid="63491">
                                            <p:txEl>
                                              <p:pRg st="5" end="5"/>
                                            </p:txEl>
                                          </p:spTgt>
                                        </p:tgtEl>
                                        <p:attrNameLst>
                                          <p:attrName>style.visibility</p:attrName>
                                        </p:attrNameLst>
                                      </p:cBhvr>
                                      <p:to>
                                        <p:strVal val="visible"/>
                                      </p:to>
                                    </p:set>
                                    <p:anim to="" calcmode="lin" valueType="num">
                                      <p:cBhvr>
                                        <p:cTn id="16" dur="1" fill="hold"/>
                                        <p:tgtEl>
                                          <p:spTgt spid="63491">
                                            <p:txEl>
                                              <p:pRg st="5" end="5"/>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1" name="Picture 3">
            <a:extLst>
              <a:ext uri="{FF2B5EF4-FFF2-40B4-BE49-F238E27FC236}">
                <a16:creationId xmlns:a16="http://schemas.microsoft.com/office/drawing/2014/main" id="{F9756468-7822-4205-B0C1-017A59C30A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371600"/>
            <a:ext cx="3017838" cy="4926013"/>
          </a:xfrm>
          <a:prstGeom prst="rect">
            <a:avLst/>
          </a:prstGeom>
          <a:noFill/>
          <a:extLst>
            <a:ext uri="{909E8E84-426E-40DD-AFC4-6F175D3DCCD1}">
              <a14:hiddenFill xmlns:a14="http://schemas.microsoft.com/office/drawing/2010/main">
                <a:solidFill>
                  <a:srgbClr val="FFFFFF"/>
                </a:solidFill>
              </a14:hiddenFill>
            </a:ext>
          </a:extLst>
        </p:spPr>
      </p:pic>
      <p:sp>
        <p:nvSpPr>
          <p:cNvPr id="78852" name="Rectangle 4">
            <a:extLst>
              <a:ext uri="{FF2B5EF4-FFF2-40B4-BE49-F238E27FC236}">
                <a16:creationId xmlns:a16="http://schemas.microsoft.com/office/drawing/2014/main" id="{EBCFD605-C41D-46F6-B9A2-10959151C945}"/>
              </a:ext>
            </a:extLst>
          </p:cNvPr>
          <p:cNvSpPr>
            <a:spLocks noChangeArrowheads="1"/>
          </p:cNvSpPr>
          <p:nvPr/>
        </p:nvSpPr>
        <p:spPr bwMode="auto">
          <a:xfrm>
            <a:off x="533400" y="4572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CUBAN RUM </a:t>
            </a:r>
            <a:endParaRPr lang="en-US" altLang="en-NL" sz="5400">
              <a:latin typeface="Brush Script MT" panose="03060802040406070304" pitchFamily="66" charset="0"/>
            </a:endParaRPr>
          </a:p>
        </p:txBody>
      </p:sp>
      <p:pic>
        <p:nvPicPr>
          <p:cNvPr id="78856" name="Picture 8">
            <a:extLst>
              <a:ext uri="{FF2B5EF4-FFF2-40B4-BE49-F238E27FC236}">
                <a16:creationId xmlns:a16="http://schemas.microsoft.com/office/drawing/2014/main" id="{4DC47467-2645-4FB2-8723-6B0ED08EC4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447800"/>
            <a:ext cx="2457450" cy="4724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E4EEBE4C-06DA-467F-B765-73D6A31E29A8}"/>
              </a:ext>
            </a:extLst>
          </p:cNvPr>
          <p:cNvSpPr>
            <a:spLocks noChangeArrowheads="1"/>
          </p:cNvSpPr>
          <p:nvPr/>
        </p:nvSpPr>
        <p:spPr bwMode="auto">
          <a:xfrm>
            <a:off x="533400" y="4572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GUADELOUPE RUM </a:t>
            </a:r>
            <a:endParaRPr lang="en-US" altLang="en-NL" sz="5400">
              <a:latin typeface="Brush Script MT" panose="03060802040406070304" pitchFamily="66" charset="0"/>
            </a:endParaRPr>
          </a:p>
        </p:txBody>
      </p:sp>
      <p:sp>
        <p:nvSpPr>
          <p:cNvPr id="64515" name="Rectangle 3">
            <a:extLst>
              <a:ext uri="{FF2B5EF4-FFF2-40B4-BE49-F238E27FC236}">
                <a16:creationId xmlns:a16="http://schemas.microsoft.com/office/drawing/2014/main" id="{AF8B857D-E6EC-4DB8-BC7F-387ED9EB868B}"/>
              </a:ext>
            </a:extLst>
          </p:cNvPr>
          <p:cNvSpPr>
            <a:spLocks noChangeArrowheads="1"/>
          </p:cNvSpPr>
          <p:nvPr/>
        </p:nvSpPr>
        <p:spPr bwMode="auto">
          <a:xfrm>
            <a:off x="685800" y="1066800"/>
            <a:ext cx="80772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lr>
                <a:schemeClr val="tx2"/>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tx1"/>
              </a:buClr>
              <a:buSzPct val="100000"/>
              <a:buChar char="–"/>
              <a:defRPr sz="2800">
                <a:solidFill>
                  <a:schemeClr val="tx1"/>
                </a:solidFill>
                <a:latin typeface="Book Antiqua" panose="02040602050305030304" pitchFamily="18" charset="0"/>
              </a:defRPr>
            </a:lvl2pPr>
            <a:lvl3pPr marL="1143000" indent="-228600">
              <a:spcBef>
                <a:spcPct val="20000"/>
              </a:spcBef>
              <a:buClr>
                <a:schemeClr val="tx1"/>
              </a:buClr>
              <a:buSzPct val="100000"/>
              <a:buChar char="•"/>
              <a:defRPr sz="2400">
                <a:solidFill>
                  <a:schemeClr val="tx1"/>
                </a:solidFill>
                <a:latin typeface="Book Antiqua" panose="02040602050305030304" pitchFamily="18" charset="0"/>
              </a:defRPr>
            </a:lvl3pPr>
            <a:lvl4pPr marL="1600200" indent="-228600">
              <a:spcBef>
                <a:spcPct val="20000"/>
              </a:spcBef>
              <a:buClr>
                <a:schemeClr val="tx1"/>
              </a:buClr>
              <a:buSzPct val="100000"/>
              <a:buChar char="–"/>
              <a:defRPr sz="2000">
                <a:solidFill>
                  <a:schemeClr val="tx1"/>
                </a:solidFill>
                <a:latin typeface="Book Antiqua" panose="02040602050305030304" pitchFamily="18" charset="0"/>
              </a:defRPr>
            </a:lvl4pPr>
            <a:lvl5pPr marL="2057400" indent="-228600">
              <a:spcBef>
                <a:spcPct val="20000"/>
              </a:spcBef>
              <a:buClr>
                <a:schemeClr val="tx1"/>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9pPr>
          </a:lstStyle>
          <a:p>
            <a:pPr>
              <a:lnSpc>
                <a:spcPct val="90000"/>
              </a:lnSpc>
            </a:pPr>
            <a:endParaRPr lang="en-US" altLang="en-NL" sz="3000"/>
          </a:p>
          <a:p>
            <a:pPr>
              <a:lnSpc>
                <a:spcPct val="90000"/>
              </a:lnSpc>
            </a:pPr>
            <a:r>
              <a:rPr lang="en-US" altLang="en-NL" sz="3000"/>
              <a:t>Characteristics of Guadeloupe  Rum:</a:t>
            </a:r>
          </a:p>
          <a:p>
            <a:pPr>
              <a:lnSpc>
                <a:spcPct val="90000"/>
              </a:lnSpc>
            </a:pPr>
            <a:endParaRPr lang="en-US" altLang="en-NL" sz="3000"/>
          </a:p>
          <a:p>
            <a:pPr lvl="1">
              <a:lnSpc>
                <a:spcPct val="90000"/>
              </a:lnSpc>
            </a:pPr>
            <a:r>
              <a:rPr lang="en-US" altLang="en-NL" sz="3000"/>
              <a:t>Major suppliers of French Rum.</a:t>
            </a:r>
          </a:p>
          <a:p>
            <a:pPr lvl="1">
              <a:lnSpc>
                <a:spcPct val="90000"/>
              </a:lnSpc>
            </a:pPr>
            <a:r>
              <a:rPr lang="en-US" altLang="en-NL" sz="3000"/>
              <a:t>Full bodied rum.</a:t>
            </a:r>
          </a:p>
          <a:p>
            <a:pPr lvl="1">
              <a:lnSpc>
                <a:spcPct val="90000"/>
              </a:lnSpc>
            </a:pPr>
            <a:r>
              <a:rPr lang="en-US" altLang="en-NL" sz="3000"/>
              <a:t>Distilled in Pot still.</a:t>
            </a:r>
          </a:p>
          <a:p>
            <a:pPr lvl="1">
              <a:lnSpc>
                <a:spcPct val="90000"/>
              </a:lnSpc>
            </a:pPr>
            <a:r>
              <a:rPr lang="en-US" altLang="en-NL" sz="3000"/>
              <a:t>Main distilleries are Fort Ille, Tabanon, Bourdon, Bologne.</a:t>
            </a:r>
          </a:p>
          <a:p>
            <a:pPr lvl="1">
              <a:lnSpc>
                <a:spcPct val="90000"/>
              </a:lnSpc>
            </a:pPr>
            <a:endParaRPr lang="en-US" altLang="en-NL" sz="3000"/>
          </a:p>
          <a:p>
            <a:pPr lvl="1">
              <a:lnSpc>
                <a:spcPct val="90000"/>
              </a:lnSpc>
              <a:buFontTx/>
              <a:buNone/>
            </a:pPr>
            <a:endParaRPr lang="en-US" altLang="en-NL" sz="3000"/>
          </a:p>
          <a:p>
            <a:pPr lvl="1">
              <a:lnSpc>
                <a:spcPct val="90000"/>
              </a:lnSpc>
            </a:pPr>
            <a:endParaRPr lang="en-US" altLang="en-NL" sz="3000"/>
          </a:p>
          <a:p>
            <a:pPr>
              <a:lnSpc>
                <a:spcPct val="90000"/>
              </a:lnSpc>
            </a:pPr>
            <a:endParaRPr lang="en-US" altLang="en-NL"/>
          </a:p>
          <a:p>
            <a:pPr>
              <a:lnSpc>
                <a:spcPct val="90000"/>
              </a:lnSpc>
              <a:buFont typeface="Monotype Sorts" pitchFamily="2" charset="2"/>
              <a:buNone/>
            </a:pPr>
            <a:endParaRPr lang="en-US" altLang="en-NL" sz="3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64515">
                                            <p:txEl>
                                              <p:pRg st="1" end="1"/>
                                            </p:txEl>
                                          </p:spTgt>
                                        </p:tgtEl>
                                        <p:attrNameLst>
                                          <p:attrName>style.visibility</p:attrName>
                                        </p:attrNameLst>
                                      </p:cBhvr>
                                      <p:to>
                                        <p:strVal val="visible"/>
                                      </p:to>
                                    </p:set>
                                    <p:anim to="" calcmode="lin" valueType="num">
                                      <p:cBhvr>
                                        <p:cTn id="7" dur="1" fill="hold"/>
                                        <p:tgtEl>
                                          <p:spTgt spid="64515">
                                            <p:txEl>
                                              <p:pRg st="1" end="1"/>
                                            </p:tx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499"/>
                                          </p:stCondLst>
                                        </p:cTn>
                                        <p:tgtEl>
                                          <p:spTgt spid="64515">
                                            <p:txEl>
                                              <p:pRg st="3" end="3"/>
                                            </p:txEl>
                                          </p:spTgt>
                                        </p:tgtEl>
                                        <p:attrNameLst>
                                          <p:attrName>style.visibility</p:attrName>
                                        </p:attrNameLst>
                                      </p:cBhvr>
                                      <p:to>
                                        <p:strVal val="visible"/>
                                      </p:to>
                                    </p:set>
                                    <p:anim to="" calcmode="lin" valueType="num">
                                      <p:cBhvr>
                                        <p:cTn id="10" dur="1" fill="hold"/>
                                        <p:tgtEl>
                                          <p:spTgt spid="64515">
                                            <p:txEl>
                                              <p:pRg st="3" end="3"/>
                                            </p:txEl>
                                          </p:spTgt>
                                        </p:tgtEl>
                                        <p:attrNameLst>
                                          <p:attrName/>
                                        </p:attrNameLst>
                                      </p:cBhvr>
                                    </p:anim>
                                  </p:childTnLst>
                                </p:cTn>
                              </p:par>
                              <p:par>
                                <p:cTn id="11" presetID="24" presetClass="entr" presetSubtype="0" fill="hold" grpId="0" nodeType="withEffect">
                                  <p:stCondLst>
                                    <p:cond delay="0"/>
                                  </p:stCondLst>
                                  <p:childTnLst>
                                    <p:set>
                                      <p:cBhvr>
                                        <p:cTn id="12" dur="1" fill="hold">
                                          <p:stCondLst>
                                            <p:cond delay="499"/>
                                          </p:stCondLst>
                                        </p:cTn>
                                        <p:tgtEl>
                                          <p:spTgt spid="64515">
                                            <p:txEl>
                                              <p:pRg st="4" end="4"/>
                                            </p:txEl>
                                          </p:spTgt>
                                        </p:tgtEl>
                                        <p:attrNameLst>
                                          <p:attrName>style.visibility</p:attrName>
                                        </p:attrNameLst>
                                      </p:cBhvr>
                                      <p:to>
                                        <p:strVal val="visible"/>
                                      </p:to>
                                    </p:set>
                                    <p:anim to="" calcmode="lin" valueType="num">
                                      <p:cBhvr>
                                        <p:cTn id="13" dur="1" fill="hold"/>
                                        <p:tgtEl>
                                          <p:spTgt spid="64515">
                                            <p:txEl>
                                              <p:pRg st="4" end="4"/>
                                            </p:txEl>
                                          </p:spTgt>
                                        </p:tgtEl>
                                        <p:attrNameLst>
                                          <p:attrName/>
                                        </p:attrNameLst>
                                      </p:cBhvr>
                                    </p:anim>
                                  </p:childTnLst>
                                </p:cTn>
                              </p:par>
                              <p:par>
                                <p:cTn id="14" presetID="24" presetClass="entr" presetSubtype="0" fill="hold" grpId="0" nodeType="withEffect">
                                  <p:stCondLst>
                                    <p:cond delay="0"/>
                                  </p:stCondLst>
                                  <p:childTnLst>
                                    <p:set>
                                      <p:cBhvr>
                                        <p:cTn id="15" dur="1" fill="hold">
                                          <p:stCondLst>
                                            <p:cond delay="499"/>
                                          </p:stCondLst>
                                        </p:cTn>
                                        <p:tgtEl>
                                          <p:spTgt spid="64515">
                                            <p:txEl>
                                              <p:pRg st="5" end="5"/>
                                            </p:txEl>
                                          </p:spTgt>
                                        </p:tgtEl>
                                        <p:attrNameLst>
                                          <p:attrName>style.visibility</p:attrName>
                                        </p:attrNameLst>
                                      </p:cBhvr>
                                      <p:to>
                                        <p:strVal val="visible"/>
                                      </p:to>
                                    </p:set>
                                    <p:anim to="" calcmode="lin" valueType="num">
                                      <p:cBhvr>
                                        <p:cTn id="16" dur="1" fill="hold"/>
                                        <p:tgtEl>
                                          <p:spTgt spid="64515">
                                            <p:txEl>
                                              <p:pRg st="5" end="5"/>
                                            </p:txEl>
                                          </p:spTgt>
                                        </p:tgtEl>
                                        <p:attrNameLst>
                                          <p:attrName/>
                                        </p:attrNameLst>
                                      </p:cBhvr>
                                    </p:anim>
                                  </p:childTnLst>
                                </p:cTn>
                              </p:par>
                              <p:par>
                                <p:cTn id="17" presetID="24" presetClass="entr" presetSubtype="0" fill="hold" grpId="0" nodeType="withEffect">
                                  <p:stCondLst>
                                    <p:cond delay="0"/>
                                  </p:stCondLst>
                                  <p:childTnLst>
                                    <p:set>
                                      <p:cBhvr>
                                        <p:cTn id="18" dur="1" fill="hold">
                                          <p:stCondLst>
                                            <p:cond delay="499"/>
                                          </p:stCondLst>
                                        </p:cTn>
                                        <p:tgtEl>
                                          <p:spTgt spid="64515">
                                            <p:txEl>
                                              <p:pRg st="6" end="6"/>
                                            </p:txEl>
                                          </p:spTgt>
                                        </p:tgtEl>
                                        <p:attrNameLst>
                                          <p:attrName>style.visibility</p:attrName>
                                        </p:attrNameLst>
                                      </p:cBhvr>
                                      <p:to>
                                        <p:strVal val="visible"/>
                                      </p:to>
                                    </p:set>
                                    <p:anim to="" calcmode="lin" valueType="num">
                                      <p:cBhvr>
                                        <p:cTn id="19" dur="1" fill="hold"/>
                                        <p:tgtEl>
                                          <p:spTgt spid="64515">
                                            <p:txEl>
                                              <p:pRg st="6" end="6"/>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5" name="Picture 3">
            <a:extLst>
              <a:ext uri="{FF2B5EF4-FFF2-40B4-BE49-F238E27FC236}">
                <a16:creationId xmlns:a16="http://schemas.microsoft.com/office/drawing/2014/main" id="{9722367E-FD78-4404-8025-76047C591E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752600"/>
            <a:ext cx="3497263" cy="4378325"/>
          </a:xfrm>
          <a:prstGeom prst="rect">
            <a:avLst/>
          </a:prstGeom>
          <a:noFill/>
          <a:extLst>
            <a:ext uri="{909E8E84-426E-40DD-AFC4-6F175D3DCCD1}">
              <a14:hiddenFill xmlns:a14="http://schemas.microsoft.com/office/drawing/2010/main">
                <a:solidFill>
                  <a:srgbClr val="FFFFFF"/>
                </a:solidFill>
              </a14:hiddenFill>
            </a:ext>
          </a:extLst>
        </p:spPr>
      </p:pic>
      <p:sp>
        <p:nvSpPr>
          <p:cNvPr id="79876" name="Rectangle 4">
            <a:extLst>
              <a:ext uri="{FF2B5EF4-FFF2-40B4-BE49-F238E27FC236}">
                <a16:creationId xmlns:a16="http://schemas.microsoft.com/office/drawing/2014/main" id="{CD680267-1E25-4B23-850D-1248C997EDDC}"/>
              </a:ext>
            </a:extLst>
          </p:cNvPr>
          <p:cNvSpPr>
            <a:spLocks noChangeArrowheads="1"/>
          </p:cNvSpPr>
          <p:nvPr/>
        </p:nvSpPr>
        <p:spPr bwMode="auto">
          <a:xfrm>
            <a:off x="533400" y="4572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GUADELOUPE RUM </a:t>
            </a:r>
            <a:endParaRPr lang="en-US" altLang="en-NL" sz="5400">
              <a:latin typeface="Brush Script MT" panose="03060802040406070304" pitchFamily="66" charset="0"/>
            </a:endParaRPr>
          </a:p>
        </p:txBody>
      </p:sp>
      <p:pic>
        <p:nvPicPr>
          <p:cNvPr id="79878" name="Picture 6">
            <a:extLst>
              <a:ext uri="{FF2B5EF4-FFF2-40B4-BE49-F238E27FC236}">
                <a16:creationId xmlns:a16="http://schemas.microsoft.com/office/drawing/2014/main" id="{1C8EF893-A531-42F8-8317-B9CB3375BC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1905000"/>
            <a:ext cx="2773363" cy="3962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20D468A9-D4D4-43CE-90C4-A6FE2DC5A36E}"/>
              </a:ext>
            </a:extLst>
          </p:cNvPr>
          <p:cNvSpPr>
            <a:spLocks noChangeArrowheads="1"/>
          </p:cNvSpPr>
          <p:nvPr/>
        </p:nvSpPr>
        <p:spPr bwMode="auto">
          <a:xfrm>
            <a:off x="533400" y="4572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GUYANA RUM </a:t>
            </a:r>
            <a:endParaRPr lang="en-US" altLang="en-NL" sz="5400">
              <a:latin typeface="Brush Script MT" panose="03060802040406070304" pitchFamily="66" charset="0"/>
            </a:endParaRPr>
          </a:p>
        </p:txBody>
      </p:sp>
      <p:sp>
        <p:nvSpPr>
          <p:cNvPr id="65539" name="Rectangle 3">
            <a:extLst>
              <a:ext uri="{FF2B5EF4-FFF2-40B4-BE49-F238E27FC236}">
                <a16:creationId xmlns:a16="http://schemas.microsoft.com/office/drawing/2014/main" id="{E05D6783-8108-41C6-9B63-792E1BDCCD59}"/>
              </a:ext>
            </a:extLst>
          </p:cNvPr>
          <p:cNvSpPr>
            <a:spLocks noChangeArrowheads="1"/>
          </p:cNvSpPr>
          <p:nvPr/>
        </p:nvSpPr>
        <p:spPr bwMode="auto">
          <a:xfrm>
            <a:off x="685800" y="1066800"/>
            <a:ext cx="80772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lr>
                <a:schemeClr val="tx2"/>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tx1"/>
              </a:buClr>
              <a:buSzPct val="100000"/>
              <a:buChar char="–"/>
              <a:defRPr sz="2800">
                <a:solidFill>
                  <a:schemeClr val="tx1"/>
                </a:solidFill>
                <a:latin typeface="Book Antiqua" panose="02040602050305030304" pitchFamily="18" charset="0"/>
              </a:defRPr>
            </a:lvl2pPr>
            <a:lvl3pPr marL="1143000" indent="-228600">
              <a:spcBef>
                <a:spcPct val="20000"/>
              </a:spcBef>
              <a:buClr>
                <a:schemeClr val="tx1"/>
              </a:buClr>
              <a:buSzPct val="100000"/>
              <a:buChar char="•"/>
              <a:defRPr sz="2400">
                <a:solidFill>
                  <a:schemeClr val="tx1"/>
                </a:solidFill>
                <a:latin typeface="Book Antiqua" panose="02040602050305030304" pitchFamily="18" charset="0"/>
              </a:defRPr>
            </a:lvl3pPr>
            <a:lvl4pPr marL="1600200" indent="-228600">
              <a:spcBef>
                <a:spcPct val="20000"/>
              </a:spcBef>
              <a:buClr>
                <a:schemeClr val="tx1"/>
              </a:buClr>
              <a:buSzPct val="100000"/>
              <a:buChar char="–"/>
              <a:defRPr sz="2000">
                <a:solidFill>
                  <a:schemeClr val="tx1"/>
                </a:solidFill>
                <a:latin typeface="Book Antiqua" panose="02040602050305030304" pitchFamily="18" charset="0"/>
              </a:defRPr>
            </a:lvl4pPr>
            <a:lvl5pPr marL="2057400" indent="-228600">
              <a:spcBef>
                <a:spcPct val="20000"/>
              </a:spcBef>
              <a:buClr>
                <a:schemeClr val="tx1"/>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9pPr>
          </a:lstStyle>
          <a:p>
            <a:pPr>
              <a:lnSpc>
                <a:spcPct val="90000"/>
              </a:lnSpc>
            </a:pPr>
            <a:endParaRPr lang="en-US" altLang="en-NL" sz="3000"/>
          </a:p>
          <a:p>
            <a:pPr>
              <a:lnSpc>
                <a:spcPct val="90000"/>
              </a:lnSpc>
            </a:pPr>
            <a:r>
              <a:rPr lang="en-US" altLang="en-NL" sz="3000"/>
              <a:t>Characteristics of Guyana  Rum:</a:t>
            </a:r>
          </a:p>
          <a:p>
            <a:pPr>
              <a:lnSpc>
                <a:spcPct val="90000"/>
              </a:lnSpc>
              <a:buFont typeface="Monotype Sorts" pitchFamily="2" charset="2"/>
              <a:buNone/>
            </a:pPr>
            <a:endParaRPr lang="en-US" altLang="en-NL" sz="3000"/>
          </a:p>
          <a:p>
            <a:pPr lvl="1">
              <a:lnSpc>
                <a:spcPct val="90000"/>
              </a:lnSpc>
            </a:pPr>
            <a:r>
              <a:rPr lang="en-US" altLang="en-NL" sz="3000"/>
              <a:t>Most famous Rum is Demerara.</a:t>
            </a:r>
          </a:p>
          <a:p>
            <a:pPr lvl="1">
              <a:lnSpc>
                <a:spcPct val="90000"/>
              </a:lnSpc>
            </a:pPr>
            <a:r>
              <a:rPr lang="en-US" altLang="en-NL" sz="3000"/>
              <a:t>Very famous full bodied dark Rum.</a:t>
            </a:r>
          </a:p>
          <a:p>
            <a:pPr lvl="1">
              <a:lnSpc>
                <a:spcPct val="90000"/>
              </a:lnSpc>
            </a:pPr>
            <a:r>
              <a:rPr lang="en-US" altLang="en-NL" sz="3000"/>
              <a:t>Distilled in Pot still.</a:t>
            </a:r>
          </a:p>
          <a:p>
            <a:pPr lvl="1">
              <a:lnSpc>
                <a:spcPct val="90000"/>
              </a:lnSpc>
            </a:pPr>
            <a:r>
              <a:rPr lang="en-US" altLang="en-NL" sz="3000"/>
              <a:t>Main distilleries are Enmore, Diamond and versaille. </a:t>
            </a:r>
          </a:p>
          <a:p>
            <a:pPr lvl="1">
              <a:lnSpc>
                <a:spcPct val="90000"/>
              </a:lnSpc>
            </a:pPr>
            <a:endParaRPr lang="en-US" altLang="en-NL" sz="3000"/>
          </a:p>
          <a:p>
            <a:pPr lvl="1">
              <a:lnSpc>
                <a:spcPct val="90000"/>
              </a:lnSpc>
              <a:buFontTx/>
              <a:buNone/>
            </a:pPr>
            <a:endParaRPr lang="en-US" altLang="en-NL" sz="3000"/>
          </a:p>
          <a:p>
            <a:pPr lvl="1">
              <a:lnSpc>
                <a:spcPct val="90000"/>
              </a:lnSpc>
            </a:pPr>
            <a:endParaRPr lang="en-US" altLang="en-NL" sz="3000"/>
          </a:p>
          <a:p>
            <a:pPr>
              <a:lnSpc>
                <a:spcPct val="90000"/>
              </a:lnSpc>
            </a:pPr>
            <a:endParaRPr lang="en-US" altLang="en-NL"/>
          </a:p>
          <a:p>
            <a:pPr>
              <a:lnSpc>
                <a:spcPct val="90000"/>
              </a:lnSpc>
              <a:buFont typeface="Monotype Sorts" pitchFamily="2" charset="2"/>
              <a:buNone/>
            </a:pPr>
            <a:endParaRPr lang="en-US" altLang="en-NL" sz="3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65539">
                                            <p:txEl>
                                              <p:pRg st="1" end="1"/>
                                            </p:txEl>
                                          </p:spTgt>
                                        </p:tgtEl>
                                        <p:attrNameLst>
                                          <p:attrName>style.visibility</p:attrName>
                                        </p:attrNameLst>
                                      </p:cBhvr>
                                      <p:to>
                                        <p:strVal val="visible"/>
                                      </p:to>
                                    </p:set>
                                    <p:anim to="" calcmode="lin" valueType="num">
                                      <p:cBhvr>
                                        <p:cTn id="7" dur="1" fill="hold"/>
                                        <p:tgtEl>
                                          <p:spTgt spid="65539">
                                            <p:txEl>
                                              <p:pRg st="1" end="1"/>
                                            </p:tx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499"/>
                                          </p:stCondLst>
                                        </p:cTn>
                                        <p:tgtEl>
                                          <p:spTgt spid="65539">
                                            <p:txEl>
                                              <p:pRg st="3" end="3"/>
                                            </p:txEl>
                                          </p:spTgt>
                                        </p:tgtEl>
                                        <p:attrNameLst>
                                          <p:attrName>style.visibility</p:attrName>
                                        </p:attrNameLst>
                                      </p:cBhvr>
                                      <p:to>
                                        <p:strVal val="visible"/>
                                      </p:to>
                                    </p:set>
                                    <p:anim to="" calcmode="lin" valueType="num">
                                      <p:cBhvr>
                                        <p:cTn id="10" dur="1" fill="hold"/>
                                        <p:tgtEl>
                                          <p:spTgt spid="65539">
                                            <p:txEl>
                                              <p:pRg st="3" end="3"/>
                                            </p:txEl>
                                          </p:spTgt>
                                        </p:tgtEl>
                                        <p:attrNameLst>
                                          <p:attrName/>
                                        </p:attrNameLst>
                                      </p:cBhvr>
                                    </p:anim>
                                  </p:childTnLst>
                                </p:cTn>
                              </p:par>
                              <p:par>
                                <p:cTn id="11" presetID="24" presetClass="entr" presetSubtype="0" fill="hold" grpId="0" nodeType="withEffect">
                                  <p:stCondLst>
                                    <p:cond delay="0"/>
                                  </p:stCondLst>
                                  <p:childTnLst>
                                    <p:set>
                                      <p:cBhvr>
                                        <p:cTn id="12" dur="1" fill="hold">
                                          <p:stCondLst>
                                            <p:cond delay="499"/>
                                          </p:stCondLst>
                                        </p:cTn>
                                        <p:tgtEl>
                                          <p:spTgt spid="65539">
                                            <p:txEl>
                                              <p:pRg st="4" end="4"/>
                                            </p:txEl>
                                          </p:spTgt>
                                        </p:tgtEl>
                                        <p:attrNameLst>
                                          <p:attrName>style.visibility</p:attrName>
                                        </p:attrNameLst>
                                      </p:cBhvr>
                                      <p:to>
                                        <p:strVal val="visible"/>
                                      </p:to>
                                    </p:set>
                                    <p:anim to="" calcmode="lin" valueType="num">
                                      <p:cBhvr>
                                        <p:cTn id="13" dur="1" fill="hold"/>
                                        <p:tgtEl>
                                          <p:spTgt spid="65539">
                                            <p:txEl>
                                              <p:pRg st="4" end="4"/>
                                            </p:txEl>
                                          </p:spTgt>
                                        </p:tgtEl>
                                        <p:attrNameLst>
                                          <p:attrName/>
                                        </p:attrNameLst>
                                      </p:cBhvr>
                                    </p:anim>
                                  </p:childTnLst>
                                </p:cTn>
                              </p:par>
                              <p:par>
                                <p:cTn id="14" presetID="24" presetClass="entr" presetSubtype="0" fill="hold" grpId="0" nodeType="withEffect">
                                  <p:stCondLst>
                                    <p:cond delay="0"/>
                                  </p:stCondLst>
                                  <p:childTnLst>
                                    <p:set>
                                      <p:cBhvr>
                                        <p:cTn id="15" dur="1" fill="hold">
                                          <p:stCondLst>
                                            <p:cond delay="499"/>
                                          </p:stCondLst>
                                        </p:cTn>
                                        <p:tgtEl>
                                          <p:spTgt spid="65539">
                                            <p:txEl>
                                              <p:pRg st="5" end="5"/>
                                            </p:txEl>
                                          </p:spTgt>
                                        </p:tgtEl>
                                        <p:attrNameLst>
                                          <p:attrName>style.visibility</p:attrName>
                                        </p:attrNameLst>
                                      </p:cBhvr>
                                      <p:to>
                                        <p:strVal val="visible"/>
                                      </p:to>
                                    </p:set>
                                    <p:anim to="" calcmode="lin" valueType="num">
                                      <p:cBhvr>
                                        <p:cTn id="16" dur="1" fill="hold"/>
                                        <p:tgtEl>
                                          <p:spTgt spid="65539">
                                            <p:txEl>
                                              <p:pRg st="5" end="5"/>
                                            </p:txEl>
                                          </p:spTgt>
                                        </p:tgtEl>
                                        <p:attrNameLst>
                                          <p:attrName/>
                                        </p:attrNameLst>
                                      </p:cBhvr>
                                    </p:anim>
                                  </p:childTnLst>
                                </p:cTn>
                              </p:par>
                              <p:par>
                                <p:cTn id="17" presetID="24" presetClass="entr" presetSubtype="0" fill="hold" grpId="0" nodeType="withEffect">
                                  <p:stCondLst>
                                    <p:cond delay="0"/>
                                  </p:stCondLst>
                                  <p:childTnLst>
                                    <p:set>
                                      <p:cBhvr>
                                        <p:cTn id="18" dur="1" fill="hold">
                                          <p:stCondLst>
                                            <p:cond delay="499"/>
                                          </p:stCondLst>
                                        </p:cTn>
                                        <p:tgtEl>
                                          <p:spTgt spid="65539">
                                            <p:txEl>
                                              <p:pRg st="6" end="6"/>
                                            </p:txEl>
                                          </p:spTgt>
                                        </p:tgtEl>
                                        <p:attrNameLst>
                                          <p:attrName>style.visibility</p:attrName>
                                        </p:attrNameLst>
                                      </p:cBhvr>
                                      <p:to>
                                        <p:strVal val="visible"/>
                                      </p:to>
                                    </p:set>
                                    <p:anim to="" calcmode="lin" valueType="num">
                                      <p:cBhvr>
                                        <p:cTn id="19" dur="1" fill="hold"/>
                                        <p:tgtEl>
                                          <p:spTgt spid="65539">
                                            <p:txEl>
                                              <p:pRg st="6" end="6"/>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E66F230F-247B-431E-BD96-545F6CA674BB}"/>
              </a:ext>
            </a:extLst>
          </p:cNvPr>
          <p:cNvSpPr>
            <a:spLocks noChangeArrowheads="1"/>
          </p:cNvSpPr>
          <p:nvPr/>
        </p:nvSpPr>
        <p:spPr bwMode="auto">
          <a:xfrm>
            <a:off x="533400" y="4572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GUYANA RUM </a:t>
            </a:r>
            <a:endParaRPr lang="en-US" altLang="en-NL" sz="5400">
              <a:latin typeface="Brush Script MT" panose="03060802040406070304" pitchFamily="66" charset="0"/>
            </a:endParaRPr>
          </a:p>
        </p:txBody>
      </p:sp>
      <p:pic>
        <p:nvPicPr>
          <p:cNvPr id="80900" name="Picture 4">
            <a:extLst>
              <a:ext uri="{FF2B5EF4-FFF2-40B4-BE49-F238E27FC236}">
                <a16:creationId xmlns:a16="http://schemas.microsoft.com/office/drawing/2014/main" id="{C59A781F-CA63-4EAC-81DB-83709132C2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371600"/>
            <a:ext cx="3962400" cy="3886200"/>
          </a:xfrm>
          <a:prstGeom prst="rect">
            <a:avLst/>
          </a:prstGeom>
          <a:noFill/>
          <a:extLst>
            <a:ext uri="{909E8E84-426E-40DD-AFC4-6F175D3DCCD1}">
              <a14:hiddenFill xmlns:a14="http://schemas.microsoft.com/office/drawing/2010/main">
                <a:solidFill>
                  <a:srgbClr val="FFFFFF"/>
                </a:solidFill>
              </a14:hiddenFill>
            </a:ext>
          </a:extLst>
        </p:spPr>
      </p:pic>
      <p:pic>
        <p:nvPicPr>
          <p:cNvPr id="80902" name="Picture 6">
            <a:extLst>
              <a:ext uri="{FF2B5EF4-FFF2-40B4-BE49-F238E27FC236}">
                <a16:creationId xmlns:a16="http://schemas.microsoft.com/office/drawing/2014/main" id="{DAAC447D-26A7-4494-8CB7-6F3917028D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371600"/>
            <a:ext cx="3028950" cy="47212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9D51C86E-DB80-4332-825D-5995D44B5ABB}"/>
              </a:ext>
            </a:extLst>
          </p:cNvPr>
          <p:cNvSpPr>
            <a:spLocks noChangeArrowheads="1"/>
          </p:cNvSpPr>
          <p:nvPr/>
        </p:nvSpPr>
        <p:spPr bwMode="auto">
          <a:xfrm>
            <a:off x="533400" y="4572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HAITI RUM </a:t>
            </a:r>
            <a:endParaRPr lang="en-US" altLang="en-NL" sz="5400">
              <a:latin typeface="Brush Script MT" panose="03060802040406070304" pitchFamily="66" charset="0"/>
            </a:endParaRPr>
          </a:p>
        </p:txBody>
      </p:sp>
      <p:sp>
        <p:nvSpPr>
          <p:cNvPr id="66563" name="Rectangle 3">
            <a:extLst>
              <a:ext uri="{FF2B5EF4-FFF2-40B4-BE49-F238E27FC236}">
                <a16:creationId xmlns:a16="http://schemas.microsoft.com/office/drawing/2014/main" id="{AB2E5785-1CFC-48F1-9ACE-5614AA139486}"/>
              </a:ext>
            </a:extLst>
          </p:cNvPr>
          <p:cNvSpPr>
            <a:spLocks noChangeArrowheads="1"/>
          </p:cNvSpPr>
          <p:nvPr/>
        </p:nvSpPr>
        <p:spPr bwMode="auto">
          <a:xfrm>
            <a:off x="685800" y="1066800"/>
            <a:ext cx="80772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lr>
                <a:schemeClr val="tx2"/>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tx1"/>
              </a:buClr>
              <a:buSzPct val="100000"/>
              <a:buChar char="–"/>
              <a:defRPr sz="2800">
                <a:solidFill>
                  <a:schemeClr val="tx1"/>
                </a:solidFill>
                <a:latin typeface="Book Antiqua" panose="02040602050305030304" pitchFamily="18" charset="0"/>
              </a:defRPr>
            </a:lvl2pPr>
            <a:lvl3pPr marL="1143000" indent="-228600">
              <a:spcBef>
                <a:spcPct val="20000"/>
              </a:spcBef>
              <a:buClr>
                <a:schemeClr val="tx1"/>
              </a:buClr>
              <a:buSzPct val="100000"/>
              <a:buChar char="•"/>
              <a:defRPr sz="2400">
                <a:solidFill>
                  <a:schemeClr val="tx1"/>
                </a:solidFill>
                <a:latin typeface="Book Antiqua" panose="02040602050305030304" pitchFamily="18" charset="0"/>
              </a:defRPr>
            </a:lvl3pPr>
            <a:lvl4pPr marL="1600200" indent="-228600">
              <a:spcBef>
                <a:spcPct val="20000"/>
              </a:spcBef>
              <a:buClr>
                <a:schemeClr val="tx1"/>
              </a:buClr>
              <a:buSzPct val="100000"/>
              <a:buChar char="–"/>
              <a:defRPr sz="2000">
                <a:solidFill>
                  <a:schemeClr val="tx1"/>
                </a:solidFill>
                <a:latin typeface="Book Antiqua" panose="02040602050305030304" pitchFamily="18" charset="0"/>
              </a:defRPr>
            </a:lvl4pPr>
            <a:lvl5pPr marL="2057400" indent="-228600">
              <a:spcBef>
                <a:spcPct val="20000"/>
              </a:spcBef>
              <a:buClr>
                <a:schemeClr val="tx1"/>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9pPr>
          </a:lstStyle>
          <a:p>
            <a:pPr>
              <a:lnSpc>
                <a:spcPct val="90000"/>
              </a:lnSpc>
            </a:pPr>
            <a:endParaRPr lang="en-US" altLang="en-NL" sz="3000"/>
          </a:p>
          <a:p>
            <a:pPr>
              <a:lnSpc>
                <a:spcPct val="90000"/>
              </a:lnSpc>
            </a:pPr>
            <a:r>
              <a:rPr lang="en-US" altLang="en-NL" sz="3000"/>
              <a:t>Characteristics of Haitian Rum:</a:t>
            </a:r>
          </a:p>
          <a:p>
            <a:pPr>
              <a:lnSpc>
                <a:spcPct val="90000"/>
              </a:lnSpc>
            </a:pPr>
            <a:endParaRPr lang="en-US" altLang="en-NL" sz="3000"/>
          </a:p>
          <a:p>
            <a:pPr lvl="1">
              <a:lnSpc>
                <a:spcPct val="90000"/>
              </a:lnSpc>
            </a:pPr>
            <a:r>
              <a:rPr lang="en-US" altLang="en-NL" sz="3000"/>
              <a:t>Cane juice is used for making Rum.</a:t>
            </a:r>
          </a:p>
          <a:p>
            <a:pPr lvl="1">
              <a:lnSpc>
                <a:spcPct val="90000"/>
              </a:lnSpc>
            </a:pPr>
            <a:r>
              <a:rPr lang="en-US" altLang="en-NL" sz="3000"/>
              <a:t>Double distilled in Pot still. </a:t>
            </a:r>
          </a:p>
          <a:p>
            <a:pPr lvl="1">
              <a:lnSpc>
                <a:spcPct val="90000"/>
              </a:lnSpc>
            </a:pPr>
            <a:r>
              <a:rPr lang="en-US" altLang="en-NL" sz="3000"/>
              <a:t>1st distillation gives Clairins.</a:t>
            </a:r>
          </a:p>
          <a:p>
            <a:pPr lvl="1">
              <a:lnSpc>
                <a:spcPct val="90000"/>
              </a:lnSpc>
            </a:pPr>
            <a:r>
              <a:rPr lang="en-US" altLang="en-NL" sz="3000"/>
              <a:t>2nd distillation makes clairins medium to full bodied rums.</a:t>
            </a:r>
          </a:p>
          <a:p>
            <a:pPr lvl="1">
              <a:lnSpc>
                <a:spcPct val="90000"/>
              </a:lnSpc>
            </a:pPr>
            <a:r>
              <a:rPr lang="en-US" altLang="en-NL" sz="3000"/>
              <a:t>Main distilleries are Port-au-Prince, renowned Damien distillery  of rhum Barbancourt.</a:t>
            </a:r>
          </a:p>
          <a:p>
            <a:pPr lvl="1">
              <a:lnSpc>
                <a:spcPct val="90000"/>
              </a:lnSpc>
            </a:pPr>
            <a:endParaRPr lang="en-US" altLang="en-NL" sz="3000"/>
          </a:p>
          <a:p>
            <a:pPr lvl="1">
              <a:lnSpc>
                <a:spcPct val="90000"/>
              </a:lnSpc>
              <a:buFontTx/>
              <a:buNone/>
            </a:pPr>
            <a:endParaRPr lang="en-US" altLang="en-NL" sz="2600"/>
          </a:p>
          <a:p>
            <a:pPr lvl="1">
              <a:lnSpc>
                <a:spcPct val="90000"/>
              </a:lnSpc>
            </a:pPr>
            <a:endParaRPr lang="en-US" altLang="en-NL" sz="2600"/>
          </a:p>
          <a:p>
            <a:pPr>
              <a:lnSpc>
                <a:spcPct val="90000"/>
              </a:lnSpc>
            </a:pPr>
            <a:endParaRPr lang="en-US" altLang="en-NL"/>
          </a:p>
          <a:p>
            <a:pPr>
              <a:lnSpc>
                <a:spcPct val="90000"/>
              </a:lnSpc>
              <a:buFont typeface="Monotype Sorts" pitchFamily="2" charset="2"/>
              <a:buNone/>
            </a:pPr>
            <a:endParaRPr lang="en-US" altLang="en-NL" sz="3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66563">
                                            <p:txEl>
                                              <p:pRg st="1" end="1"/>
                                            </p:txEl>
                                          </p:spTgt>
                                        </p:tgtEl>
                                        <p:attrNameLst>
                                          <p:attrName>style.visibility</p:attrName>
                                        </p:attrNameLst>
                                      </p:cBhvr>
                                      <p:to>
                                        <p:strVal val="visible"/>
                                      </p:to>
                                    </p:set>
                                    <p:anim to="" calcmode="lin" valueType="num">
                                      <p:cBhvr>
                                        <p:cTn id="7" dur="1" fill="hold"/>
                                        <p:tgtEl>
                                          <p:spTgt spid="66563">
                                            <p:txEl>
                                              <p:pRg st="1" end="1"/>
                                            </p:tx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499"/>
                                          </p:stCondLst>
                                        </p:cTn>
                                        <p:tgtEl>
                                          <p:spTgt spid="66563">
                                            <p:txEl>
                                              <p:pRg st="3" end="3"/>
                                            </p:txEl>
                                          </p:spTgt>
                                        </p:tgtEl>
                                        <p:attrNameLst>
                                          <p:attrName>style.visibility</p:attrName>
                                        </p:attrNameLst>
                                      </p:cBhvr>
                                      <p:to>
                                        <p:strVal val="visible"/>
                                      </p:to>
                                    </p:set>
                                    <p:anim to="" calcmode="lin" valueType="num">
                                      <p:cBhvr>
                                        <p:cTn id="10" dur="1" fill="hold"/>
                                        <p:tgtEl>
                                          <p:spTgt spid="66563">
                                            <p:txEl>
                                              <p:pRg st="3" end="3"/>
                                            </p:txEl>
                                          </p:spTgt>
                                        </p:tgtEl>
                                        <p:attrNameLst>
                                          <p:attrName/>
                                        </p:attrNameLst>
                                      </p:cBhvr>
                                    </p:anim>
                                  </p:childTnLst>
                                </p:cTn>
                              </p:par>
                              <p:par>
                                <p:cTn id="11" presetID="24" presetClass="entr" presetSubtype="0" fill="hold" grpId="0" nodeType="withEffect">
                                  <p:stCondLst>
                                    <p:cond delay="0"/>
                                  </p:stCondLst>
                                  <p:childTnLst>
                                    <p:set>
                                      <p:cBhvr>
                                        <p:cTn id="12" dur="1" fill="hold">
                                          <p:stCondLst>
                                            <p:cond delay="499"/>
                                          </p:stCondLst>
                                        </p:cTn>
                                        <p:tgtEl>
                                          <p:spTgt spid="66563">
                                            <p:txEl>
                                              <p:pRg st="4" end="4"/>
                                            </p:txEl>
                                          </p:spTgt>
                                        </p:tgtEl>
                                        <p:attrNameLst>
                                          <p:attrName>style.visibility</p:attrName>
                                        </p:attrNameLst>
                                      </p:cBhvr>
                                      <p:to>
                                        <p:strVal val="visible"/>
                                      </p:to>
                                    </p:set>
                                    <p:anim to="" calcmode="lin" valueType="num">
                                      <p:cBhvr>
                                        <p:cTn id="13" dur="1" fill="hold"/>
                                        <p:tgtEl>
                                          <p:spTgt spid="66563">
                                            <p:txEl>
                                              <p:pRg st="4" end="4"/>
                                            </p:txEl>
                                          </p:spTgt>
                                        </p:tgtEl>
                                        <p:attrNameLst>
                                          <p:attrName/>
                                        </p:attrNameLst>
                                      </p:cBhvr>
                                    </p:anim>
                                  </p:childTnLst>
                                </p:cTn>
                              </p:par>
                              <p:par>
                                <p:cTn id="14" presetID="24" presetClass="entr" presetSubtype="0" fill="hold" grpId="0" nodeType="withEffect">
                                  <p:stCondLst>
                                    <p:cond delay="0"/>
                                  </p:stCondLst>
                                  <p:childTnLst>
                                    <p:set>
                                      <p:cBhvr>
                                        <p:cTn id="15" dur="1" fill="hold">
                                          <p:stCondLst>
                                            <p:cond delay="499"/>
                                          </p:stCondLst>
                                        </p:cTn>
                                        <p:tgtEl>
                                          <p:spTgt spid="66563">
                                            <p:txEl>
                                              <p:pRg st="5" end="5"/>
                                            </p:txEl>
                                          </p:spTgt>
                                        </p:tgtEl>
                                        <p:attrNameLst>
                                          <p:attrName>style.visibility</p:attrName>
                                        </p:attrNameLst>
                                      </p:cBhvr>
                                      <p:to>
                                        <p:strVal val="visible"/>
                                      </p:to>
                                    </p:set>
                                    <p:anim to="" calcmode="lin" valueType="num">
                                      <p:cBhvr>
                                        <p:cTn id="16" dur="1" fill="hold"/>
                                        <p:tgtEl>
                                          <p:spTgt spid="66563">
                                            <p:txEl>
                                              <p:pRg st="5" end="5"/>
                                            </p:txEl>
                                          </p:spTgt>
                                        </p:tgtEl>
                                        <p:attrNameLst>
                                          <p:attrName/>
                                        </p:attrNameLst>
                                      </p:cBhvr>
                                    </p:anim>
                                  </p:childTnLst>
                                </p:cTn>
                              </p:par>
                              <p:par>
                                <p:cTn id="17" presetID="24" presetClass="entr" presetSubtype="0" fill="hold" grpId="0" nodeType="withEffect">
                                  <p:stCondLst>
                                    <p:cond delay="0"/>
                                  </p:stCondLst>
                                  <p:childTnLst>
                                    <p:set>
                                      <p:cBhvr>
                                        <p:cTn id="18" dur="1" fill="hold">
                                          <p:stCondLst>
                                            <p:cond delay="499"/>
                                          </p:stCondLst>
                                        </p:cTn>
                                        <p:tgtEl>
                                          <p:spTgt spid="66563">
                                            <p:txEl>
                                              <p:pRg st="6" end="6"/>
                                            </p:txEl>
                                          </p:spTgt>
                                        </p:tgtEl>
                                        <p:attrNameLst>
                                          <p:attrName>style.visibility</p:attrName>
                                        </p:attrNameLst>
                                      </p:cBhvr>
                                      <p:to>
                                        <p:strVal val="visible"/>
                                      </p:to>
                                    </p:set>
                                    <p:anim to="" calcmode="lin" valueType="num">
                                      <p:cBhvr>
                                        <p:cTn id="19" dur="1" fill="hold"/>
                                        <p:tgtEl>
                                          <p:spTgt spid="66563">
                                            <p:txEl>
                                              <p:pRg st="6" end="6"/>
                                            </p:txEl>
                                          </p:spTgt>
                                        </p:tgtEl>
                                        <p:attrNameLst>
                                          <p:attrName/>
                                        </p:attrNameLst>
                                      </p:cBhvr>
                                    </p:anim>
                                  </p:childTnLst>
                                </p:cTn>
                              </p:par>
                              <p:par>
                                <p:cTn id="20" presetID="24" presetClass="entr" presetSubtype="0" fill="hold" grpId="0" nodeType="withEffect">
                                  <p:stCondLst>
                                    <p:cond delay="0"/>
                                  </p:stCondLst>
                                  <p:childTnLst>
                                    <p:set>
                                      <p:cBhvr>
                                        <p:cTn id="21" dur="1" fill="hold">
                                          <p:stCondLst>
                                            <p:cond delay="499"/>
                                          </p:stCondLst>
                                        </p:cTn>
                                        <p:tgtEl>
                                          <p:spTgt spid="66563">
                                            <p:txEl>
                                              <p:pRg st="7" end="7"/>
                                            </p:txEl>
                                          </p:spTgt>
                                        </p:tgtEl>
                                        <p:attrNameLst>
                                          <p:attrName>style.visibility</p:attrName>
                                        </p:attrNameLst>
                                      </p:cBhvr>
                                      <p:to>
                                        <p:strVal val="visible"/>
                                      </p:to>
                                    </p:set>
                                    <p:anim to="" calcmode="lin" valueType="num">
                                      <p:cBhvr>
                                        <p:cTn id="22" dur="1" fill="hold"/>
                                        <p:tgtEl>
                                          <p:spTgt spid="66563">
                                            <p:txEl>
                                              <p:pRg st="7" end="7"/>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3" name="Picture 3">
            <a:extLst>
              <a:ext uri="{FF2B5EF4-FFF2-40B4-BE49-F238E27FC236}">
                <a16:creationId xmlns:a16="http://schemas.microsoft.com/office/drawing/2014/main" id="{E15B09D3-36E0-4739-9788-B9A88C13D4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752600"/>
            <a:ext cx="3349625" cy="4343400"/>
          </a:xfrm>
          <a:prstGeom prst="rect">
            <a:avLst/>
          </a:prstGeom>
          <a:noFill/>
          <a:extLst>
            <a:ext uri="{909E8E84-426E-40DD-AFC4-6F175D3DCCD1}">
              <a14:hiddenFill xmlns:a14="http://schemas.microsoft.com/office/drawing/2010/main">
                <a:solidFill>
                  <a:srgbClr val="FFFFFF"/>
                </a:solidFill>
              </a14:hiddenFill>
            </a:ext>
          </a:extLst>
        </p:spPr>
      </p:pic>
      <p:sp>
        <p:nvSpPr>
          <p:cNvPr id="81924" name="Rectangle 4">
            <a:extLst>
              <a:ext uri="{FF2B5EF4-FFF2-40B4-BE49-F238E27FC236}">
                <a16:creationId xmlns:a16="http://schemas.microsoft.com/office/drawing/2014/main" id="{CCAB316C-3992-4B0C-937A-0020EB1FC1F2}"/>
              </a:ext>
            </a:extLst>
          </p:cNvPr>
          <p:cNvSpPr>
            <a:spLocks noChangeArrowheads="1"/>
          </p:cNvSpPr>
          <p:nvPr/>
        </p:nvSpPr>
        <p:spPr bwMode="auto">
          <a:xfrm>
            <a:off x="533400" y="4572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HAITI RUM </a:t>
            </a:r>
            <a:endParaRPr lang="en-US" altLang="en-NL" sz="5400">
              <a:latin typeface="Brush Script MT" panose="03060802040406070304" pitchFamily="66" charset="0"/>
            </a:endParaRPr>
          </a:p>
        </p:txBody>
      </p:sp>
      <p:pic>
        <p:nvPicPr>
          <p:cNvPr id="81926" name="Picture 6">
            <a:extLst>
              <a:ext uri="{FF2B5EF4-FFF2-40B4-BE49-F238E27FC236}">
                <a16:creationId xmlns:a16="http://schemas.microsoft.com/office/drawing/2014/main" id="{522F480F-949D-4586-9228-78D89E5A87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752600"/>
            <a:ext cx="3962400" cy="4397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0DEFF3F8-3535-4321-8C4A-DA1D9FF9695A}"/>
              </a:ext>
            </a:extLst>
          </p:cNvPr>
          <p:cNvSpPr>
            <a:spLocks noChangeArrowheads="1"/>
          </p:cNvSpPr>
          <p:nvPr/>
        </p:nvSpPr>
        <p:spPr bwMode="auto">
          <a:xfrm>
            <a:off x="533400" y="4572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JAMAICAN RUM </a:t>
            </a:r>
            <a:endParaRPr lang="en-US" altLang="en-NL" sz="5400">
              <a:latin typeface="Brush Script MT" panose="03060802040406070304" pitchFamily="66" charset="0"/>
            </a:endParaRPr>
          </a:p>
        </p:txBody>
      </p:sp>
      <p:sp>
        <p:nvSpPr>
          <p:cNvPr id="67587" name="Rectangle 3">
            <a:extLst>
              <a:ext uri="{FF2B5EF4-FFF2-40B4-BE49-F238E27FC236}">
                <a16:creationId xmlns:a16="http://schemas.microsoft.com/office/drawing/2014/main" id="{01C6AE98-E661-4638-92D1-EC38D12E008D}"/>
              </a:ext>
            </a:extLst>
          </p:cNvPr>
          <p:cNvSpPr>
            <a:spLocks noChangeArrowheads="1"/>
          </p:cNvSpPr>
          <p:nvPr/>
        </p:nvSpPr>
        <p:spPr bwMode="auto">
          <a:xfrm>
            <a:off x="457200" y="1066800"/>
            <a:ext cx="83058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lr>
                <a:schemeClr val="tx2"/>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tx1"/>
              </a:buClr>
              <a:buSzPct val="100000"/>
              <a:buChar char="–"/>
              <a:defRPr sz="2800">
                <a:solidFill>
                  <a:schemeClr val="tx1"/>
                </a:solidFill>
                <a:latin typeface="Book Antiqua" panose="02040602050305030304" pitchFamily="18" charset="0"/>
              </a:defRPr>
            </a:lvl2pPr>
            <a:lvl3pPr marL="1143000" indent="-228600">
              <a:spcBef>
                <a:spcPct val="20000"/>
              </a:spcBef>
              <a:buClr>
                <a:schemeClr val="tx1"/>
              </a:buClr>
              <a:buSzPct val="100000"/>
              <a:buChar char="•"/>
              <a:defRPr sz="2400">
                <a:solidFill>
                  <a:schemeClr val="tx1"/>
                </a:solidFill>
                <a:latin typeface="Book Antiqua" panose="02040602050305030304" pitchFamily="18" charset="0"/>
              </a:defRPr>
            </a:lvl3pPr>
            <a:lvl4pPr marL="1600200" indent="-228600">
              <a:spcBef>
                <a:spcPct val="20000"/>
              </a:spcBef>
              <a:buClr>
                <a:schemeClr val="tx1"/>
              </a:buClr>
              <a:buSzPct val="100000"/>
              <a:buChar char="–"/>
              <a:defRPr sz="2000">
                <a:solidFill>
                  <a:schemeClr val="tx1"/>
                </a:solidFill>
                <a:latin typeface="Book Antiqua" panose="02040602050305030304" pitchFamily="18" charset="0"/>
              </a:defRPr>
            </a:lvl4pPr>
            <a:lvl5pPr marL="2057400" indent="-228600">
              <a:spcBef>
                <a:spcPct val="20000"/>
              </a:spcBef>
              <a:buClr>
                <a:schemeClr val="tx1"/>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9pPr>
          </a:lstStyle>
          <a:p>
            <a:pPr>
              <a:lnSpc>
                <a:spcPct val="90000"/>
              </a:lnSpc>
            </a:pPr>
            <a:endParaRPr lang="en-US" altLang="en-NL" sz="3000"/>
          </a:p>
          <a:p>
            <a:pPr>
              <a:lnSpc>
                <a:spcPct val="90000"/>
              </a:lnSpc>
            </a:pPr>
            <a:r>
              <a:rPr lang="en-US" altLang="en-NL" sz="3000"/>
              <a:t>Characteristics of Jamaican Rum:</a:t>
            </a:r>
          </a:p>
          <a:p>
            <a:pPr>
              <a:lnSpc>
                <a:spcPct val="90000"/>
              </a:lnSpc>
              <a:buFont typeface="Monotype Sorts" pitchFamily="2" charset="2"/>
              <a:buNone/>
            </a:pPr>
            <a:endParaRPr lang="en-US" altLang="en-NL" sz="3000"/>
          </a:p>
          <a:p>
            <a:pPr lvl="1">
              <a:lnSpc>
                <a:spcPct val="90000"/>
              </a:lnSpc>
            </a:pPr>
            <a:r>
              <a:rPr lang="en-US" altLang="en-NL" sz="3000"/>
              <a:t>Described as Bordeaux of Caribbean.</a:t>
            </a:r>
          </a:p>
          <a:p>
            <a:pPr lvl="1">
              <a:lnSpc>
                <a:spcPct val="90000"/>
              </a:lnSpc>
            </a:pPr>
            <a:r>
              <a:rPr lang="en-US" altLang="en-NL" sz="3000"/>
              <a:t>Full flavoured, dark and rich rums.</a:t>
            </a:r>
          </a:p>
          <a:p>
            <a:pPr lvl="1">
              <a:lnSpc>
                <a:spcPct val="90000"/>
              </a:lnSpc>
            </a:pPr>
            <a:r>
              <a:rPr lang="en-US" altLang="en-NL" sz="3000"/>
              <a:t>In olden days they were called Wedderburn or Plummer.</a:t>
            </a:r>
          </a:p>
          <a:p>
            <a:pPr lvl="1">
              <a:lnSpc>
                <a:spcPct val="90000"/>
              </a:lnSpc>
            </a:pPr>
            <a:r>
              <a:rPr lang="en-US" altLang="en-NL" sz="3000"/>
              <a:t>In recent times lighter rums are being produced..</a:t>
            </a:r>
          </a:p>
          <a:p>
            <a:pPr lvl="1">
              <a:lnSpc>
                <a:spcPct val="90000"/>
              </a:lnSpc>
            </a:pPr>
            <a:endParaRPr lang="en-US" altLang="en-NL" sz="3000"/>
          </a:p>
          <a:p>
            <a:pPr lvl="1">
              <a:lnSpc>
                <a:spcPct val="90000"/>
              </a:lnSpc>
            </a:pPr>
            <a:endParaRPr lang="en-US" altLang="en-NL" sz="2600"/>
          </a:p>
          <a:p>
            <a:pPr lvl="1">
              <a:lnSpc>
                <a:spcPct val="90000"/>
              </a:lnSpc>
              <a:buFontTx/>
              <a:buNone/>
            </a:pPr>
            <a:endParaRPr lang="en-US" altLang="en-NL" sz="2600"/>
          </a:p>
          <a:p>
            <a:pPr lvl="1">
              <a:lnSpc>
                <a:spcPct val="90000"/>
              </a:lnSpc>
            </a:pPr>
            <a:endParaRPr lang="en-US" altLang="en-NL" sz="2600"/>
          </a:p>
          <a:p>
            <a:pPr>
              <a:lnSpc>
                <a:spcPct val="90000"/>
              </a:lnSpc>
            </a:pPr>
            <a:endParaRPr lang="en-US" altLang="en-NL"/>
          </a:p>
          <a:p>
            <a:pPr>
              <a:lnSpc>
                <a:spcPct val="90000"/>
              </a:lnSpc>
              <a:buFont typeface="Monotype Sorts" pitchFamily="2" charset="2"/>
              <a:buNone/>
            </a:pPr>
            <a:endParaRPr lang="en-US" altLang="en-NL" sz="3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67587">
                                            <p:txEl>
                                              <p:pRg st="1" end="1"/>
                                            </p:txEl>
                                          </p:spTgt>
                                        </p:tgtEl>
                                        <p:attrNameLst>
                                          <p:attrName>style.visibility</p:attrName>
                                        </p:attrNameLst>
                                      </p:cBhvr>
                                      <p:to>
                                        <p:strVal val="visible"/>
                                      </p:to>
                                    </p:set>
                                    <p:anim to="" calcmode="lin" valueType="num">
                                      <p:cBhvr>
                                        <p:cTn id="7" dur="1" fill="hold"/>
                                        <p:tgtEl>
                                          <p:spTgt spid="67587">
                                            <p:txEl>
                                              <p:pRg st="1" end="1"/>
                                            </p:tx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499"/>
                                          </p:stCondLst>
                                        </p:cTn>
                                        <p:tgtEl>
                                          <p:spTgt spid="67587">
                                            <p:txEl>
                                              <p:pRg st="3" end="3"/>
                                            </p:txEl>
                                          </p:spTgt>
                                        </p:tgtEl>
                                        <p:attrNameLst>
                                          <p:attrName>style.visibility</p:attrName>
                                        </p:attrNameLst>
                                      </p:cBhvr>
                                      <p:to>
                                        <p:strVal val="visible"/>
                                      </p:to>
                                    </p:set>
                                    <p:anim to="" calcmode="lin" valueType="num">
                                      <p:cBhvr>
                                        <p:cTn id="10" dur="1" fill="hold"/>
                                        <p:tgtEl>
                                          <p:spTgt spid="67587">
                                            <p:txEl>
                                              <p:pRg st="3" end="3"/>
                                            </p:txEl>
                                          </p:spTgt>
                                        </p:tgtEl>
                                        <p:attrNameLst>
                                          <p:attrName/>
                                        </p:attrNameLst>
                                      </p:cBhvr>
                                    </p:anim>
                                  </p:childTnLst>
                                </p:cTn>
                              </p:par>
                              <p:par>
                                <p:cTn id="11" presetID="24" presetClass="entr" presetSubtype="0" fill="hold" grpId="0" nodeType="withEffect">
                                  <p:stCondLst>
                                    <p:cond delay="0"/>
                                  </p:stCondLst>
                                  <p:childTnLst>
                                    <p:set>
                                      <p:cBhvr>
                                        <p:cTn id="12" dur="1" fill="hold">
                                          <p:stCondLst>
                                            <p:cond delay="499"/>
                                          </p:stCondLst>
                                        </p:cTn>
                                        <p:tgtEl>
                                          <p:spTgt spid="67587">
                                            <p:txEl>
                                              <p:pRg st="4" end="4"/>
                                            </p:txEl>
                                          </p:spTgt>
                                        </p:tgtEl>
                                        <p:attrNameLst>
                                          <p:attrName>style.visibility</p:attrName>
                                        </p:attrNameLst>
                                      </p:cBhvr>
                                      <p:to>
                                        <p:strVal val="visible"/>
                                      </p:to>
                                    </p:set>
                                    <p:anim to="" calcmode="lin" valueType="num">
                                      <p:cBhvr>
                                        <p:cTn id="13" dur="1" fill="hold"/>
                                        <p:tgtEl>
                                          <p:spTgt spid="67587">
                                            <p:txEl>
                                              <p:pRg st="4" end="4"/>
                                            </p:txEl>
                                          </p:spTgt>
                                        </p:tgtEl>
                                        <p:attrNameLst>
                                          <p:attrName/>
                                        </p:attrNameLst>
                                      </p:cBhvr>
                                    </p:anim>
                                  </p:childTnLst>
                                </p:cTn>
                              </p:par>
                              <p:par>
                                <p:cTn id="14" presetID="24" presetClass="entr" presetSubtype="0" fill="hold" grpId="0" nodeType="withEffect">
                                  <p:stCondLst>
                                    <p:cond delay="0"/>
                                  </p:stCondLst>
                                  <p:childTnLst>
                                    <p:set>
                                      <p:cBhvr>
                                        <p:cTn id="15" dur="1" fill="hold">
                                          <p:stCondLst>
                                            <p:cond delay="499"/>
                                          </p:stCondLst>
                                        </p:cTn>
                                        <p:tgtEl>
                                          <p:spTgt spid="67587">
                                            <p:txEl>
                                              <p:pRg st="5" end="5"/>
                                            </p:txEl>
                                          </p:spTgt>
                                        </p:tgtEl>
                                        <p:attrNameLst>
                                          <p:attrName>style.visibility</p:attrName>
                                        </p:attrNameLst>
                                      </p:cBhvr>
                                      <p:to>
                                        <p:strVal val="visible"/>
                                      </p:to>
                                    </p:set>
                                    <p:anim to="" calcmode="lin" valueType="num">
                                      <p:cBhvr>
                                        <p:cTn id="16" dur="1" fill="hold"/>
                                        <p:tgtEl>
                                          <p:spTgt spid="67587">
                                            <p:txEl>
                                              <p:pRg st="5" end="5"/>
                                            </p:txEl>
                                          </p:spTgt>
                                        </p:tgtEl>
                                        <p:attrNameLst>
                                          <p:attrName/>
                                        </p:attrNameLst>
                                      </p:cBhvr>
                                    </p:anim>
                                  </p:childTnLst>
                                </p:cTn>
                              </p:par>
                              <p:par>
                                <p:cTn id="17" presetID="24" presetClass="entr" presetSubtype="0" fill="hold" grpId="0" nodeType="withEffect">
                                  <p:stCondLst>
                                    <p:cond delay="0"/>
                                  </p:stCondLst>
                                  <p:childTnLst>
                                    <p:set>
                                      <p:cBhvr>
                                        <p:cTn id="18" dur="1" fill="hold">
                                          <p:stCondLst>
                                            <p:cond delay="499"/>
                                          </p:stCondLst>
                                        </p:cTn>
                                        <p:tgtEl>
                                          <p:spTgt spid="67587">
                                            <p:txEl>
                                              <p:pRg st="6" end="6"/>
                                            </p:txEl>
                                          </p:spTgt>
                                        </p:tgtEl>
                                        <p:attrNameLst>
                                          <p:attrName>style.visibility</p:attrName>
                                        </p:attrNameLst>
                                      </p:cBhvr>
                                      <p:to>
                                        <p:strVal val="visible"/>
                                      </p:to>
                                    </p:set>
                                    <p:anim to="" calcmode="lin" valueType="num">
                                      <p:cBhvr>
                                        <p:cTn id="19" dur="1" fill="hold"/>
                                        <p:tgtEl>
                                          <p:spTgt spid="67587">
                                            <p:txEl>
                                              <p:pRg st="6" end="6"/>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0A7856F7-ED2F-4F37-A244-90AF4B192573}"/>
              </a:ext>
            </a:extLst>
          </p:cNvPr>
          <p:cNvSpPr>
            <a:spLocks noChangeArrowheads="1"/>
          </p:cNvSpPr>
          <p:nvPr/>
        </p:nvSpPr>
        <p:spPr bwMode="auto">
          <a:xfrm>
            <a:off x="533400" y="4572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JAMAICAN RUM </a:t>
            </a:r>
            <a:endParaRPr lang="en-US" altLang="en-NL" sz="5400">
              <a:latin typeface="Brush Script MT" panose="03060802040406070304" pitchFamily="66" charset="0"/>
            </a:endParaRPr>
          </a:p>
        </p:txBody>
      </p:sp>
      <p:sp>
        <p:nvSpPr>
          <p:cNvPr id="68611" name="Rectangle 3">
            <a:extLst>
              <a:ext uri="{FF2B5EF4-FFF2-40B4-BE49-F238E27FC236}">
                <a16:creationId xmlns:a16="http://schemas.microsoft.com/office/drawing/2014/main" id="{946420C5-9CD8-400D-A0D6-E1674E29D330}"/>
              </a:ext>
            </a:extLst>
          </p:cNvPr>
          <p:cNvSpPr>
            <a:spLocks noChangeArrowheads="1"/>
          </p:cNvSpPr>
          <p:nvPr/>
        </p:nvSpPr>
        <p:spPr bwMode="auto">
          <a:xfrm>
            <a:off x="228600" y="1066800"/>
            <a:ext cx="85344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lr>
                <a:schemeClr val="tx2"/>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tx1"/>
              </a:buClr>
              <a:buSzPct val="100000"/>
              <a:buChar char="–"/>
              <a:defRPr sz="2800">
                <a:solidFill>
                  <a:schemeClr val="tx1"/>
                </a:solidFill>
                <a:latin typeface="Book Antiqua" panose="02040602050305030304" pitchFamily="18" charset="0"/>
              </a:defRPr>
            </a:lvl2pPr>
            <a:lvl3pPr marL="1143000" indent="-228600">
              <a:spcBef>
                <a:spcPct val="20000"/>
              </a:spcBef>
              <a:buClr>
                <a:schemeClr val="tx1"/>
              </a:buClr>
              <a:buSzPct val="100000"/>
              <a:buChar char="•"/>
              <a:defRPr sz="2400">
                <a:solidFill>
                  <a:schemeClr val="tx1"/>
                </a:solidFill>
                <a:latin typeface="Book Antiqua" panose="02040602050305030304" pitchFamily="18" charset="0"/>
              </a:defRPr>
            </a:lvl3pPr>
            <a:lvl4pPr marL="1600200" indent="-228600">
              <a:spcBef>
                <a:spcPct val="20000"/>
              </a:spcBef>
              <a:buClr>
                <a:schemeClr val="tx1"/>
              </a:buClr>
              <a:buSzPct val="100000"/>
              <a:buChar char="–"/>
              <a:defRPr sz="2000">
                <a:solidFill>
                  <a:schemeClr val="tx1"/>
                </a:solidFill>
                <a:latin typeface="Book Antiqua" panose="02040602050305030304" pitchFamily="18" charset="0"/>
              </a:defRPr>
            </a:lvl4pPr>
            <a:lvl5pPr marL="2057400" indent="-228600">
              <a:spcBef>
                <a:spcPct val="20000"/>
              </a:spcBef>
              <a:buClr>
                <a:schemeClr val="tx1"/>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9pPr>
          </a:lstStyle>
          <a:p>
            <a:pPr lvl="1">
              <a:lnSpc>
                <a:spcPct val="90000"/>
              </a:lnSpc>
            </a:pPr>
            <a:endParaRPr lang="en-US" altLang="en-NL" sz="3000"/>
          </a:p>
          <a:p>
            <a:pPr lvl="1">
              <a:lnSpc>
                <a:spcPct val="90000"/>
              </a:lnSpc>
            </a:pPr>
            <a:r>
              <a:rPr lang="en-US" altLang="en-NL" sz="3000"/>
              <a:t>In modern days made from molasses and distilled in 3 ways to produce 03 distinctive styles of rum:</a:t>
            </a:r>
          </a:p>
          <a:p>
            <a:pPr lvl="1">
              <a:lnSpc>
                <a:spcPct val="90000"/>
              </a:lnSpc>
              <a:buFontTx/>
              <a:buNone/>
            </a:pPr>
            <a:endParaRPr lang="en-US" altLang="en-NL" sz="3000"/>
          </a:p>
          <a:p>
            <a:pPr lvl="2">
              <a:lnSpc>
                <a:spcPct val="90000"/>
              </a:lnSpc>
            </a:pPr>
            <a:r>
              <a:rPr lang="en-US" altLang="en-NL" sz="2800"/>
              <a:t>In patent still, after a short fermentation to give high alcohol. Results in </a:t>
            </a:r>
            <a:r>
              <a:rPr lang="en-US" altLang="en-NL" sz="2800" b="1"/>
              <a:t>light rum</a:t>
            </a:r>
            <a:r>
              <a:rPr lang="en-US" altLang="en-NL" sz="2800"/>
              <a:t> called common clean.</a:t>
            </a:r>
          </a:p>
          <a:p>
            <a:pPr lvl="2">
              <a:lnSpc>
                <a:spcPct val="90000"/>
              </a:lnSpc>
            </a:pPr>
            <a:r>
              <a:rPr lang="en-US" altLang="en-NL" sz="2800"/>
              <a:t>In pot still, made from cane juice mixed with molasses. Results in </a:t>
            </a:r>
            <a:r>
              <a:rPr lang="en-US" altLang="en-NL" sz="2800" b="1"/>
              <a:t>medium bodied rums</a:t>
            </a:r>
            <a:r>
              <a:rPr lang="en-US" altLang="en-NL" sz="2800"/>
              <a:t>.</a:t>
            </a:r>
          </a:p>
          <a:p>
            <a:pPr lvl="2">
              <a:lnSpc>
                <a:spcPct val="90000"/>
              </a:lnSpc>
            </a:pPr>
            <a:r>
              <a:rPr lang="en-US" altLang="en-NL" sz="2800"/>
              <a:t>After a long fermentation, distilled in pot still, made with molasses are </a:t>
            </a:r>
            <a:r>
              <a:rPr lang="en-US" altLang="en-NL" sz="2800" b="1"/>
              <a:t>heavy bodied rums</a:t>
            </a:r>
            <a:r>
              <a:rPr lang="en-US" altLang="en-NL" sz="2800"/>
              <a:t>.</a:t>
            </a:r>
            <a:endParaRPr lang="en-US" altLang="en-NL" sz="3000"/>
          </a:p>
          <a:p>
            <a:pPr lvl="2">
              <a:lnSpc>
                <a:spcPct val="90000"/>
              </a:lnSpc>
            </a:pPr>
            <a:endParaRPr lang="en-US" altLang="en-NL" sz="3000"/>
          </a:p>
          <a:p>
            <a:pPr lvl="1">
              <a:lnSpc>
                <a:spcPct val="90000"/>
              </a:lnSpc>
            </a:pPr>
            <a:endParaRPr lang="en-US" altLang="en-NL" sz="2600"/>
          </a:p>
          <a:p>
            <a:pPr lvl="1">
              <a:lnSpc>
                <a:spcPct val="90000"/>
              </a:lnSpc>
            </a:pPr>
            <a:endParaRPr lang="en-US" altLang="en-NL" sz="2600"/>
          </a:p>
          <a:p>
            <a:pPr lvl="1">
              <a:lnSpc>
                <a:spcPct val="90000"/>
              </a:lnSpc>
              <a:buFontTx/>
              <a:buNone/>
            </a:pPr>
            <a:endParaRPr lang="en-US" altLang="en-NL" sz="2600"/>
          </a:p>
          <a:p>
            <a:pPr lvl="1">
              <a:lnSpc>
                <a:spcPct val="90000"/>
              </a:lnSpc>
            </a:pPr>
            <a:endParaRPr lang="en-US" altLang="en-NL" sz="2600"/>
          </a:p>
          <a:p>
            <a:pPr>
              <a:lnSpc>
                <a:spcPct val="90000"/>
              </a:lnSpc>
            </a:pPr>
            <a:endParaRPr lang="en-US" altLang="en-NL"/>
          </a:p>
          <a:p>
            <a:pPr>
              <a:lnSpc>
                <a:spcPct val="90000"/>
              </a:lnSpc>
              <a:buFont typeface="Monotype Sorts" pitchFamily="2" charset="2"/>
              <a:buNone/>
            </a:pPr>
            <a:endParaRPr lang="en-US" altLang="en-NL" sz="3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68611">
                                            <p:txEl>
                                              <p:pRg st="1" end="1"/>
                                            </p:txEl>
                                          </p:spTgt>
                                        </p:tgtEl>
                                        <p:attrNameLst>
                                          <p:attrName>style.visibility</p:attrName>
                                        </p:attrNameLst>
                                      </p:cBhvr>
                                      <p:to>
                                        <p:strVal val="visible"/>
                                      </p:to>
                                    </p:set>
                                    <p:anim to="" calcmode="lin" valueType="num">
                                      <p:cBhvr>
                                        <p:cTn id="7" dur="1" fill="hold"/>
                                        <p:tgtEl>
                                          <p:spTgt spid="68611">
                                            <p:txEl>
                                              <p:pRg st="1" end="1"/>
                                            </p:tx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499"/>
                                          </p:stCondLst>
                                        </p:cTn>
                                        <p:tgtEl>
                                          <p:spTgt spid="68611">
                                            <p:txEl>
                                              <p:pRg st="3" end="3"/>
                                            </p:txEl>
                                          </p:spTgt>
                                        </p:tgtEl>
                                        <p:attrNameLst>
                                          <p:attrName>style.visibility</p:attrName>
                                        </p:attrNameLst>
                                      </p:cBhvr>
                                      <p:to>
                                        <p:strVal val="visible"/>
                                      </p:to>
                                    </p:set>
                                    <p:anim to="" calcmode="lin" valueType="num">
                                      <p:cBhvr>
                                        <p:cTn id="10" dur="1" fill="hold"/>
                                        <p:tgtEl>
                                          <p:spTgt spid="68611">
                                            <p:txEl>
                                              <p:pRg st="3" end="3"/>
                                            </p:txEl>
                                          </p:spTgt>
                                        </p:tgtEl>
                                        <p:attrNameLst>
                                          <p:attrName/>
                                        </p:attrNameLst>
                                      </p:cBhvr>
                                    </p:anim>
                                  </p:childTnLst>
                                </p:cTn>
                              </p:par>
                              <p:par>
                                <p:cTn id="11" presetID="24" presetClass="entr" presetSubtype="0" fill="hold" grpId="0" nodeType="withEffect">
                                  <p:stCondLst>
                                    <p:cond delay="0"/>
                                  </p:stCondLst>
                                  <p:childTnLst>
                                    <p:set>
                                      <p:cBhvr>
                                        <p:cTn id="12" dur="1" fill="hold">
                                          <p:stCondLst>
                                            <p:cond delay="499"/>
                                          </p:stCondLst>
                                        </p:cTn>
                                        <p:tgtEl>
                                          <p:spTgt spid="68611">
                                            <p:txEl>
                                              <p:pRg st="4" end="4"/>
                                            </p:txEl>
                                          </p:spTgt>
                                        </p:tgtEl>
                                        <p:attrNameLst>
                                          <p:attrName>style.visibility</p:attrName>
                                        </p:attrNameLst>
                                      </p:cBhvr>
                                      <p:to>
                                        <p:strVal val="visible"/>
                                      </p:to>
                                    </p:set>
                                    <p:anim to="" calcmode="lin" valueType="num">
                                      <p:cBhvr>
                                        <p:cTn id="13" dur="1" fill="hold"/>
                                        <p:tgtEl>
                                          <p:spTgt spid="68611">
                                            <p:txEl>
                                              <p:pRg st="4" end="4"/>
                                            </p:txEl>
                                          </p:spTgt>
                                        </p:tgtEl>
                                        <p:attrNameLst>
                                          <p:attrName/>
                                        </p:attrNameLst>
                                      </p:cBhvr>
                                    </p:anim>
                                  </p:childTnLst>
                                </p:cTn>
                              </p:par>
                              <p:par>
                                <p:cTn id="14" presetID="24" presetClass="entr" presetSubtype="0" fill="hold" grpId="0" nodeType="withEffect">
                                  <p:stCondLst>
                                    <p:cond delay="0"/>
                                  </p:stCondLst>
                                  <p:childTnLst>
                                    <p:set>
                                      <p:cBhvr>
                                        <p:cTn id="15" dur="1" fill="hold">
                                          <p:stCondLst>
                                            <p:cond delay="499"/>
                                          </p:stCondLst>
                                        </p:cTn>
                                        <p:tgtEl>
                                          <p:spTgt spid="68611">
                                            <p:txEl>
                                              <p:pRg st="5" end="5"/>
                                            </p:txEl>
                                          </p:spTgt>
                                        </p:tgtEl>
                                        <p:attrNameLst>
                                          <p:attrName>style.visibility</p:attrName>
                                        </p:attrNameLst>
                                      </p:cBhvr>
                                      <p:to>
                                        <p:strVal val="visible"/>
                                      </p:to>
                                    </p:set>
                                    <p:anim to="" calcmode="lin" valueType="num">
                                      <p:cBhvr>
                                        <p:cTn id="16" dur="1" fill="hold"/>
                                        <p:tgtEl>
                                          <p:spTgt spid="68611">
                                            <p:txEl>
                                              <p:pRg st="5" end="5"/>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450E4208-A3A1-460A-A08B-6384B3959DF5}"/>
              </a:ext>
            </a:extLst>
          </p:cNvPr>
          <p:cNvSpPr>
            <a:spLocks noChangeArrowheads="1"/>
          </p:cNvSpPr>
          <p:nvPr/>
        </p:nvSpPr>
        <p:spPr bwMode="auto">
          <a:xfrm>
            <a:off x="533400" y="4572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JAMAICAN RUM </a:t>
            </a:r>
            <a:endParaRPr lang="en-US" altLang="en-NL" sz="5400">
              <a:latin typeface="Brush Script MT" panose="03060802040406070304" pitchFamily="66" charset="0"/>
            </a:endParaRPr>
          </a:p>
        </p:txBody>
      </p:sp>
      <p:sp>
        <p:nvSpPr>
          <p:cNvPr id="69635" name="Rectangle 3">
            <a:extLst>
              <a:ext uri="{FF2B5EF4-FFF2-40B4-BE49-F238E27FC236}">
                <a16:creationId xmlns:a16="http://schemas.microsoft.com/office/drawing/2014/main" id="{516CEF51-8C8F-4B50-BA41-437880D3FB23}"/>
              </a:ext>
            </a:extLst>
          </p:cNvPr>
          <p:cNvSpPr>
            <a:spLocks noChangeArrowheads="1"/>
          </p:cNvSpPr>
          <p:nvPr/>
        </p:nvSpPr>
        <p:spPr bwMode="auto">
          <a:xfrm>
            <a:off x="609600" y="1828800"/>
            <a:ext cx="80772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spcBef>
                <a:spcPct val="20000"/>
              </a:spcBef>
              <a:buClr>
                <a:schemeClr val="tx2"/>
              </a:buClr>
              <a:buSzPct val="75000"/>
              <a:buFont typeface="Monotype Sorts" pitchFamily="2" charset="2"/>
              <a:buChar char="n"/>
              <a:defRPr sz="3200">
                <a:solidFill>
                  <a:schemeClr val="tx1"/>
                </a:solidFill>
                <a:latin typeface="Book Antiqua" panose="02040602050305030304" pitchFamily="18" charset="0"/>
              </a:defRPr>
            </a:lvl1pPr>
            <a:lvl2pPr marL="190500">
              <a:spcBef>
                <a:spcPct val="20000"/>
              </a:spcBef>
              <a:buClr>
                <a:schemeClr val="tx1"/>
              </a:buClr>
              <a:buSzPct val="100000"/>
              <a:buChar char="–"/>
              <a:defRPr sz="2800">
                <a:solidFill>
                  <a:schemeClr val="tx1"/>
                </a:solidFill>
                <a:latin typeface="Book Antiqua" panose="02040602050305030304" pitchFamily="18" charset="0"/>
              </a:defRPr>
            </a:lvl2pPr>
            <a:lvl3pPr marL="1143000" indent="-228600">
              <a:spcBef>
                <a:spcPct val="20000"/>
              </a:spcBef>
              <a:buClr>
                <a:schemeClr val="tx1"/>
              </a:buClr>
              <a:buSzPct val="100000"/>
              <a:buChar char="•"/>
              <a:defRPr sz="2400">
                <a:solidFill>
                  <a:schemeClr val="tx1"/>
                </a:solidFill>
                <a:latin typeface="Book Antiqua" panose="02040602050305030304" pitchFamily="18" charset="0"/>
              </a:defRPr>
            </a:lvl3pPr>
            <a:lvl4pPr marL="1600200" indent="-228600">
              <a:spcBef>
                <a:spcPct val="20000"/>
              </a:spcBef>
              <a:buClr>
                <a:schemeClr val="tx1"/>
              </a:buClr>
              <a:buSzPct val="100000"/>
              <a:buChar char="–"/>
              <a:defRPr sz="2000">
                <a:solidFill>
                  <a:schemeClr val="tx1"/>
                </a:solidFill>
                <a:latin typeface="Book Antiqua" panose="02040602050305030304" pitchFamily="18" charset="0"/>
              </a:defRPr>
            </a:lvl4pPr>
            <a:lvl5pPr marL="2057400" indent="-228600">
              <a:spcBef>
                <a:spcPct val="20000"/>
              </a:spcBef>
              <a:buClr>
                <a:schemeClr val="tx1"/>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9pPr>
          </a:lstStyle>
          <a:p>
            <a:pPr>
              <a:lnSpc>
                <a:spcPct val="90000"/>
              </a:lnSpc>
            </a:pPr>
            <a:r>
              <a:rPr lang="en-US" altLang="en-NL" sz="2800" b="1" i="1"/>
              <a:t> 	</a:t>
            </a:r>
            <a:r>
              <a:rPr lang="en-US" altLang="en-NL" sz="3000"/>
              <a:t>Is shipped to England for maturation 	and  	bottling. 	</a:t>
            </a:r>
          </a:p>
          <a:p>
            <a:pPr>
              <a:lnSpc>
                <a:spcPct val="90000"/>
              </a:lnSpc>
            </a:pPr>
            <a:endParaRPr lang="en-US" altLang="en-NL" sz="3000"/>
          </a:p>
          <a:p>
            <a:pPr>
              <a:lnSpc>
                <a:spcPct val="90000"/>
              </a:lnSpc>
            </a:pPr>
            <a:r>
              <a:rPr lang="en-US" altLang="en-NL" sz="3000"/>
              <a:t> 	Famous brands: Appleton, Lemon Hart, 	Punch,Captain Morgan </a:t>
            </a:r>
          </a:p>
          <a:p>
            <a:pPr lvl="1">
              <a:lnSpc>
                <a:spcPct val="90000"/>
              </a:lnSpc>
            </a:pPr>
            <a:endParaRPr lang="en-US" altLang="en-NL" sz="3000"/>
          </a:p>
          <a:p>
            <a:pPr lvl="1">
              <a:lnSpc>
                <a:spcPct val="90000"/>
              </a:lnSpc>
            </a:pPr>
            <a:endParaRPr lang="en-US" altLang="en-NL" sz="2600"/>
          </a:p>
          <a:p>
            <a:pPr lvl="1">
              <a:lnSpc>
                <a:spcPct val="90000"/>
              </a:lnSpc>
            </a:pPr>
            <a:endParaRPr lang="en-US" altLang="en-NL" sz="2600"/>
          </a:p>
          <a:p>
            <a:pPr>
              <a:lnSpc>
                <a:spcPct val="90000"/>
              </a:lnSpc>
            </a:pPr>
            <a:endParaRPr lang="en-US" altLang="en-NL"/>
          </a:p>
          <a:p>
            <a:pPr>
              <a:lnSpc>
                <a:spcPct val="90000"/>
              </a:lnSpc>
              <a:buFont typeface="Monotype Sorts" pitchFamily="2" charset="2"/>
              <a:buNone/>
            </a:pPr>
            <a:endParaRPr lang="en-US" altLang="en-NL" sz="3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69635">
                                            <p:txEl>
                                              <p:pRg st="0" end="0"/>
                                            </p:txEl>
                                          </p:spTgt>
                                        </p:tgtEl>
                                        <p:attrNameLst>
                                          <p:attrName>style.visibility</p:attrName>
                                        </p:attrNameLst>
                                      </p:cBhvr>
                                      <p:to>
                                        <p:strVal val="visible"/>
                                      </p:to>
                                    </p:set>
                                    <p:anim to="" calcmode="lin" valueType="num">
                                      <p:cBhvr>
                                        <p:cTn id="7" dur="1" fill="hold"/>
                                        <p:tgtEl>
                                          <p:spTgt spid="69635">
                                            <p:txEl>
                                              <p:pRg st="0" end="0"/>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69635">
                                            <p:txEl>
                                              <p:pRg st="2" end="2"/>
                                            </p:txEl>
                                          </p:spTgt>
                                        </p:tgtEl>
                                        <p:attrNameLst>
                                          <p:attrName>style.visibility</p:attrName>
                                        </p:attrNameLst>
                                      </p:cBhvr>
                                      <p:to>
                                        <p:strVal val="visible"/>
                                      </p:to>
                                    </p:set>
                                    <p:anim to="" calcmode="lin" valueType="num">
                                      <p:cBhvr>
                                        <p:cTn id="12" dur="1" fill="hold"/>
                                        <p:tgtEl>
                                          <p:spTgt spid="69635">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7" name="Picture 3">
            <a:extLst>
              <a:ext uri="{FF2B5EF4-FFF2-40B4-BE49-F238E27FC236}">
                <a16:creationId xmlns:a16="http://schemas.microsoft.com/office/drawing/2014/main" id="{8FFDEA17-51BC-4434-9A3B-21FB15F7BD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447800"/>
            <a:ext cx="3475038" cy="4800600"/>
          </a:xfrm>
          <a:prstGeom prst="rect">
            <a:avLst/>
          </a:prstGeom>
          <a:noFill/>
          <a:extLst>
            <a:ext uri="{909E8E84-426E-40DD-AFC4-6F175D3DCCD1}">
              <a14:hiddenFill xmlns:a14="http://schemas.microsoft.com/office/drawing/2010/main">
                <a:solidFill>
                  <a:srgbClr val="FFFFFF"/>
                </a:solidFill>
              </a14:hiddenFill>
            </a:ext>
          </a:extLst>
        </p:spPr>
      </p:pic>
      <p:sp>
        <p:nvSpPr>
          <p:cNvPr id="82948" name="Rectangle 4">
            <a:extLst>
              <a:ext uri="{FF2B5EF4-FFF2-40B4-BE49-F238E27FC236}">
                <a16:creationId xmlns:a16="http://schemas.microsoft.com/office/drawing/2014/main" id="{D5666CEB-5135-462C-BD15-760B927B8E85}"/>
              </a:ext>
            </a:extLst>
          </p:cNvPr>
          <p:cNvSpPr>
            <a:spLocks noChangeArrowheads="1"/>
          </p:cNvSpPr>
          <p:nvPr/>
        </p:nvSpPr>
        <p:spPr bwMode="auto">
          <a:xfrm>
            <a:off x="533400" y="4572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JAMAICAN RUM </a:t>
            </a:r>
            <a:endParaRPr lang="en-US" altLang="en-NL" sz="5400">
              <a:latin typeface="Brush Script MT" panose="03060802040406070304" pitchFamily="66" charset="0"/>
            </a:endParaRPr>
          </a:p>
        </p:txBody>
      </p:sp>
      <p:pic>
        <p:nvPicPr>
          <p:cNvPr id="82950" name="Picture 6">
            <a:extLst>
              <a:ext uri="{FF2B5EF4-FFF2-40B4-BE49-F238E27FC236}">
                <a16:creationId xmlns:a16="http://schemas.microsoft.com/office/drawing/2014/main" id="{71FDE434-9281-411F-8DB0-B9898A1120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1676400"/>
            <a:ext cx="2879725" cy="43084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01A93135-473A-4B15-9E2C-541C69BF7C30}"/>
              </a:ext>
            </a:extLst>
          </p:cNvPr>
          <p:cNvSpPr>
            <a:spLocks noChangeArrowheads="1"/>
          </p:cNvSpPr>
          <p:nvPr/>
        </p:nvSpPr>
        <p:spPr bwMode="auto">
          <a:xfrm>
            <a:off x="533400" y="4572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PUERTO RICAN RUM </a:t>
            </a:r>
            <a:endParaRPr lang="en-US" altLang="en-NL" sz="5400">
              <a:latin typeface="Brush Script MT" panose="03060802040406070304" pitchFamily="66" charset="0"/>
            </a:endParaRPr>
          </a:p>
        </p:txBody>
      </p:sp>
      <p:sp>
        <p:nvSpPr>
          <p:cNvPr id="70659" name="Rectangle 3">
            <a:extLst>
              <a:ext uri="{FF2B5EF4-FFF2-40B4-BE49-F238E27FC236}">
                <a16:creationId xmlns:a16="http://schemas.microsoft.com/office/drawing/2014/main" id="{07CFAC39-9B66-407C-B761-4BA577862473}"/>
              </a:ext>
            </a:extLst>
          </p:cNvPr>
          <p:cNvSpPr>
            <a:spLocks noChangeArrowheads="1"/>
          </p:cNvSpPr>
          <p:nvPr/>
        </p:nvSpPr>
        <p:spPr bwMode="auto">
          <a:xfrm>
            <a:off x="609600" y="1219200"/>
            <a:ext cx="80772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spcBef>
                <a:spcPct val="20000"/>
              </a:spcBef>
              <a:buClr>
                <a:schemeClr val="tx2"/>
              </a:buClr>
              <a:buSzPct val="75000"/>
              <a:buFont typeface="Monotype Sorts" pitchFamily="2" charset="2"/>
              <a:buChar char="n"/>
              <a:defRPr sz="3200">
                <a:solidFill>
                  <a:schemeClr val="tx1"/>
                </a:solidFill>
                <a:latin typeface="Book Antiqua" panose="02040602050305030304" pitchFamily="18" charset="0"/>
              </a:defRPr>
            </a:lvl1pPr>
            <a:lvl2pPr marL="190500">
              <a:spcBef>
                <a:spcPct val="20000"/>
              </a:spcBef>
              <a:buClr>
                <a:schemeClr val="tx1"/>
              </a:buClr>
              <a:buSzPct val="100000"/>
              <a:buChar char="–"/>
              <a:defRPr sz="2800">
                <a:solidFill>
                  <a:schemeClr val="tx1"/>
                </a:solidFill>
                <a:latin typeface="Book Antiqua" panose="02040602050305030304" pitchFamily="18" charset="0"/>
              </a:defRPr>
            </a:lvl2pPr>
            <a:lvl3pPr marL="1143000" indent="-228600">
              <a:spcBef>
                <a:spcPct val="20000"/>
              </a:spcBef>
              <a:buClr>
                <a:schemeClr val="tx1"/>
              </a:buClr>
              <a:buSzPct val="100000"/>
              <a:buChar char="•"/>
              <a:defRPr sz="2400">
                <a:solidFill>
                  <a:schemeClr val="tx1"/>
                </a:solidFill>
                <a:latin typeface="Book Antiqua" panose="02040602050305030304" pitchFamily="18" charset="0"/>
              </a:defRPr>
            </a:lvl3pPr>
            <a:lvl4pPr marL="1600200" indent="-228600">
              <a:spcBef>
                <a:spcPct val="20000"/>
              </a:spcBef>
              <a:buClr>
                <a:schemeClr val="tx1"/>
              </a:buClr>
              <a:buSzPct val="100000"/>
              <a:buChar char="–"/>
              <a:defRPr sz="2000">
                <a:solidFill>
                  <a:schemeClr val="tx1"/>
                </a:solidFill>
                <a:latin typeface="Book Antiqua" panose="02040602050305030304" pitchFamily="18" charset="0"/>
              </a:defRPr>
            </a:lvl4pPr>
            <a:lvl5pPr marL="2057400" indent="-228600">
              <a:spcBef>
                <a:spcPct val="20000"/>
              </a:spcBef>
              <a:buClr>
                <a:schemeClr val="tx1"/>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9pPr>
          </a:lstStyle>
          <a:p>
            <a:pPr>
              <a:lnSpc>
                <a:spcPct val="90000"/>
              </a:lnSpc>
            </a:pPr>
            <a:r>
              <a:rPr lang="en-US" altLang="en-NL" sz="3000"/>
              <a:t>Characteristics of Puerto Rican Rum:</a:t>
            </a:r>
          </a:p>
          <a:p>
            <a:pPr>
              <a:lnSpc>
                <a:spcPct val="90000"/>
              </a:lnSpc>
              <a:buFont typeface="Monotype Sorts" pitchFamily="2" charset="2"/>
              <a:buNone/>
            </a:pPr>
            <a:endParaRPr lang="en-US" altLang="en-NL" sz="3000"/>
          </a:p>
          <a:p>
            <a:pPr lvl="1">
              <a:lnSpc>
                <a:spcPct val="90000"/>
              </a:lnSpc>
            </a:pPr>
            <a:r>
              <a:rPr lang="en-US" altLang="en-NL" sz="3000"/>
              <a:t>Largest producers in whole of Caribbean.</a:t>
            </a:r>
          </a:p>
          <a:p>
            <a:pPr lvl="1">
              <a:lnSpc>
                <a:spcPct val="90000"/>
              </a:lnSpc>
            </a:pPr>
            <a:r>
              <a:rPr lang="en-US" altLang="en-NL" sz="3000"/>
              <a:t>Leading producers of White rum.</a:t>
            </a:r>
          </a:p>
          <a:p>
            <a:pPr lvl="1">
              <a:lnSpc>
                <a:spcPct val="90000"/>
              </a:lnSpc>
            </a:pPr>
            <a:r>
              <a:rPr lang="en-US" altLang="en-NL" sz="3000"/>
              <a:t> Manufactured from Molasses.</a:t>
            </a:r>
          </a:p>
          <a:p>
            <a:pPr lvl="1">
              <a:lnSpc>
                <a:spcPct val="90000"/>
              </a:lnSpc>
            </a:pPr>
            <a:r>
              <a:rPr lang="en-US" altLang="en-NL" sz="3000"/>
              <a:t>Double distilled in patent still.</a:t>
            </a:r>
          </a:p>
          <a:p>
            <a:pPr lvl="1">
              <a:lnSpc>
                <a:spcPct val="90000"/>
              </a:lnSpc>
            </a:pPr>
            <a:r>
              <a:rPr lang="en-US" altLang="en-NL" sz="3000"/>
              <a:t>Not matured in casks as it is intended to be clear.</a:t>
            </a:r>
          </a:p>
          <a:p>
            <a:pPr lvl="1">
              <a:lnSpc>
                <a:spcPct val="90000"/>
              </a:lnSpc>
            </a:pPr>
            <a:r>
              <a:rPr lang="en-US" altLang="en-NL" sz="3000"/>
              <a:t>Famous brands are Bacardi, Ronrico, Ron viejo.</a:t>
            </a:r>
          </a:p>
          <a:p>
            <a:pPr lvl="1">
              <a:lnSpc>
                <a:spcPct val="90000"/>
              </a:lnSpc>
            </a:pPr>
            <a:endParaRPr lang="en-US" altLang="en-NL" sz="3000"/>
          </a:p>
          <a:p>
            <a:pPr lvl="1">
              <a:lnSpc>
                <a:spcPct val="90000"/>
              </a:lnSpc>
            </a:pPr>
            <a:endParaRPr lang="en-US" altLang="en-NL" sz="3000"/>
          </a:p>
          <a:p>
            <a:pPr lvl="1">
              <a:lnSpc>
                <a:spcPct val="90000"/>
              </a:lnSpc>
            </a:pPr>
            <a:endParaRPr lang="en-US" altLang="en-NL" sz="2600"/>
          </a:p>
          <a:p>
            <a:pPr lvl="1">
              <a:lnSpc>
                <a:spcPct val="90000"/>
              </a:lnSpc>
            </a:pPr>
            <a:endParaRPr lang="en-US" altLang="en-NL" sz="2600"/>
          </a:p>
          <a:p>
            <a:pPr>
              <a:lnSpc>
                <a:spcPct val="90000"/>
              </a:lnSpc>
            </a:pPr>
            <a:endParaRPr lang="en-US" altLang="en-NL"/>
          </a:p>
          <a:p>
            <a:pPr>
              <a:lnSpc>
                <a:spcPct val="90000"/>
              </a:lnSpc>
              <a:buFont typeface="Monotype Sorts" pitchFamily="2" charset="2"/>
              <a:buNone/>
            </a:pPr>
            <a:endParaRPr lang="en-US" altLang="en-NL" sz="3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70659">
                                            <p:txEl>
                                              <p:pRg st="0" end="0"/>
                                            </p:txEl>
                                          </p:spTgt>
                                        </p:tgtEl>
                                        <p:attrNameLst>
                                          <p:attrName>style.visibility</p:attrName>
                                        </p:attrNameLst>
                                      </p:cBhvr>
                                      <p:to>
                                        <p:strVal val="visible"/>
                                      </p:to>
                                    </p:set>
                                    <p:anim to="" calcmode="lin" valueType="num">
                                      <p:cBhvr>
                                        <p:cTn id="7" dur="1" fill="hold"/>
                                        <p:tgtEl>
                                          <p:spTgt spid="70659">
                                            <p:txEl>
                                              <p:pRg st="0" end="0"/>
                                            </p:tx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499"/>
                                          </p:stCondLst>
                                        </p:cTn>
                                        <p:tgtEl>
                                          <p:spTgt spid="70659">
                                            <p:txEl>
                                              <p:pRg st="2" end="2"/>
                                            </p:txEl>
                                          </p:spTgt>
                                        </p:tgtEl>
                                        <p:attrNameLst>
                                          <p:attrName>style.visibility</p:attrName>
                                        </p:attrNameLst>
                                      </p:cBhvr>
                                      <p:to>
                                        <p:strVal val="visible"/>
                                      </p:to>
                                    </p:set>
                                    <p:anim to="" calcmode="lin" valueType="num">
                                      <p:cBhvr>
                                        <p:cTn id="10" dur="1" fill="hold"/>
                                        <p:tgtEl>
                                          <p:spTgt spid="70659">
                                            <p:txEl>
                                              <p:pRg st="2" end="2"/>
                                            </p:txEl>
                                          </p:spTgt>
                                        </p:tgtEl>
                                        <p:attrNameLst>
                                          <p:attrName/>
                                        </p:attrNameLst>
                                      </p:cBhvr>
                                    </p:anim>
                                  </p:childTnLst>
                                </p:cTn>
                              </p:par>
                              <p:par>
                                <p:cTn id="11" presetID="24" presetClass="entr" presetSubtype="0" fill="hold" grpId="0" nodeType="withEffect">
                                  <p:stCondLst>
                                    <p:cond delay="0"/>
                                  </p:stCondLst>
                                  <p:childTnLst>
                                    <p:set>
                                      <p:cBhvr>
                                        <p:cTn id="12" dur="1" fill="hold">
                                          <p:stCondLst>
                                            <p:cond delay="499"/>
                                          </p:stCondLst>
                                        </p:cTn>
                                        <p:tgtEl>
                                          <p:spTgt spid="70659">
                                            <p:txEl>
                                              <p:pRg st="3" end="3"/>
                                            </p:txEl>
                                          </p:spTgt>
                                        </p:tgtEl>
                                        <p:attrNameLst>
                                          <p:attrName>style.visibility</p:attrName>
                                        </p:attrNameLst>
                                      </p:cBhvr>
                                      <p:to>
                                        <p:strVal val="visible"/>
                                      </p:to>
                                    </p:set>
                                    <p:anim to="" calcmode="lin" valueType="num">
                                      <p:cBhvr>
                                        <p:cTn id="13" dur="1" fill="hold"/>
                                        <p:tgtEl>
                                          <p:spTgt spid="70659">
                                            <p:txEl>
                                              <p:pRg st="3" end="3"/>
                                            </p:txEl>
                                          </p:spTgt>
                                        </p:tgtEl>
                                        <p:attrNameLst>
                                          <p:attrName/>
                                        </p:attrNameLst>
                                      </p:cBhvr>
                                    </p:anim>
                                  </p:childTnLst>
                                </p:cTn>
                              </p:par>
                              <p:par>
                                <p:cTn id="14" presetID="24" presetClass="entr" presetSubtype="0" fill="hold" grpId="0" nodeType="withEffect">
                                  <p:stCondLst>
                                    <p:cond delay="0"/>
                                  </p:stCondLst>
                                  <p:childTnLst>
                                    <p:set>
                                      <p:cBhvr>
                                        <p:cTn id="15" dur="1" fill="hold">
                                          <p:stCondLst>
                                            <p:cond delay="499"/>
                                          </p:stCondLst>
                                        </p:cTn>
                                        <p:tgtEl>
                                          <p:spTgt spid="70659">
                                            <p:txEl>
                                              <p:pRg st="4" end="4"/>
                                            </p:txEl>
                                          </p:spTgt>
                                        </p:tgtEl>
                                        <p:attrNameLst>
                                          <p:attrName>style.visibility</p:attrName>
                                        </p:attrNameLst>
                                      </p:cBhvr>
                                      <p:to>
                                        <p:strVal val="visible"/>
                                      </p:to>
                                    </p:set>
                                    <p:anim to="" calcmode="lin" valueType="num">
                                      <p:cBhvr>
                                        <p:cTn id="16" dur="1" fill="hold"/>
                                        <p:tgtEl>
                                          <p:spTgt spid="70659">
                                            <p:txEl>
                                              <p:pRg st="4" end="4"/>
                                            </p:txEl>
                                          </p:spTgt>
                                        </p:tgtEl>
                                        <p:attrNameLst>
                                          <p:attrName/>
                                        </p:attrNameLst>
                                      </p:cBhvr>
                                    </p:anim>
                                  </p:childTnLst>
                                </p:cTn>
                              </p:par>
                              <p:par>
                                <p:cTn id="17" presetID="24" presetClass="entr" presetSubtype="0" fill="hold" grpId="0" nodeType="withEffect">
                                  <p:stCondLst>
                                    <p:cond delay="0"/>
                                  </p:stCondLst>
                                  <p:childTnLst>
                                    <p:set>
                                      <p:cBhvr>
                                        <p:cTn id="18" dur="1" fill="hold">
                                          <p:stCondLst>
                                            <p:cond delay="499"/>
                                          </p:stCondLst>
                                        </p:cTn>
                                        <p:tgtEl>
                                          <p:spTgt spid="70659">
                                            <p:txEl>
                                              <p:pRg st="5" end="5"/>
                                            </p:txEl>
                                          </p:spTgt>
                                        </p:tgtEl>
                                        <p:attrNameLst>
                                          <p:attrName>style.visibility</p:attrName>
                                        </p:attrNameLst>
                                      </p:cBhvr>
                                      <p:to>
                                        <p:strVal val="visible"/>
                                      </p:to>
                                    </p:set>
                                    <p:anim to="" calcmode="lin" valueType="num">
                                      <p:cBhvr>
                                        <p:cTn id="19" dur="1" fill="hold"/>
                                        <p:tgtEl>
                                          <p:spTgt spid="70659">
                                            <p:txEl>
                                              <p:pRg st="5" end="5"/>
                                            </p:txEl>
                                          </p:spTgt>
                                        </p:tgtEl>
                                        <p:attrNameLst>
                                          <p:attrName/>
                                        </p:attrNameLst>
                                      </p:cBhvr>
                                    </p:anim>
                                  </p:childTnLst>
                                </p:cTn>
                              </p:par>
                              <p:par>
                                <p:cTn id="20" presetID="24" presetClass="entr" presetSubtype="0" fill="hold" grpId="0" nodeType="withEffect">
                                  <p:stCondLst>
                                    <p:cond delay="0"/>
                                  </p:stCondLst>
                                  <p:childTnLst>
                                    <p:set>
                                      <p:cBhvr>
                                        <p:cTn id="21" dur="1" fill="hold">
                                          <p:stCondLst>
                                            <p:cond delay="499"/>
                                          </p:stCondLst>
                                        </p:cTn>
                                        <p:tgtEl>
                                          <p:spTgt spid="70659">
                                            <p:txEl>
                                              <p:pRg st="6" end="6"/>
                                            </p:txEl>
                                          </p:spTgt>
                                        </p:tgtEl>
                                        <p:attrNameLst>
                                          <p:attrName>style.visibility</p:attrName>
                                        </p:attrNameLst>
                                      </p:cBhvr>
                                      <p:to>
                                        <p:strVal val="visible"/>
                                      </p:to>
                                    </p:set>
                                    <p:anim to="" calcmode="lin" valueType="num">
                                      <p:cBhvr>
                                        <p:cTn id="22" dur="1" fill="hold"/>
                                        <p:tgtEl>
                                          <p:spTgt spid="70659">
                                            <p:txEl>
                                              <p:pRg st="6" end="6"/>
                                            </p:txEl>
                                          </p:spTgt>
                                        </p:tgtEl>
                                        <p:attrNameLst>
                                          <p:attrName/>
                                        </p:attrNameLst>
                                      </p:cBhvr>
                                    </p:anim>
                                  </p:childTnLst>
                                </p:cTn>
                              </p:par>
                              <p:par>
                                <p:cTn id="23" presetID="24" presetClass="entr" presetSubtype="0" fill="hold" grpId="0" nodeType="withEffect">
                                  <p:stCondLst>
                                    <p:cond delay="0"/>
                                  </p:stCondLst>
                                  <p:childTnLst>
                                    <p:set>
                                      <p:cBhvr>
                                        <p:cTn id="24" dur="1" fill="hold">
                                          <p:stCondLst>
                                            <p:cond delay="499"/>
                                          </p:stCondLst>
                                        </p:cTn>
                                        <p:tgtEl>
                                          <p:spTgt spid="70659">
                                            <p:txEl>
                                              <p:pRg st="7" end="7"/>
                                            </p:txEl>
                                          </p:spTgt>
                                        </p:tgtEl>
                                        <p:attrNameLst>
                                          <p:attrName>style.visibility</p:attrName>
                                        </p:attrNameLst>
                                      </p:cBhvr>
                                      <p:to>
                                        <p:strVal val="visible"/>
                                      </p:to>
                                    </p:set>
                                    <p:anim to="" calcmode="lin" valueType="num">
                                      <p:cBhvr>
                                        <p:cTn id="25" dur="1" fill="hold"/>
                                        <p:tgtEl>
                                          <p:spTgt spid="70659">
                                            <p:txEl>
                                              <p:pRg st="7" end="7"/>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3B7B0AE1-4C76-4CDA-9042-6CFF1D159ED5}"/>
              </a:ext>
            </a:extLst>
          </p:cNvPr>
          <p:cNvSpPr>
            <a:spLocks noChangeArrowheads="1"/>
          </p:cNvSpPr>
          <p:nvPr/>
        </p:nvSpPr>
        <p:spPr bwMode="auto">
          <a:xfrm>
            <a:off x="533400" y="3048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PUERTO RICAN RUM</a:t>
            </a:r>
          </a:p>
        </p:txBody>
      </p:sp>
      <p:sp>
        <p:nvSpPr>
          <p:cNvPr id="71683" name="Rectangle 3">
            <a:extLst>
              <a:ext uri="{FF2B5EF4-FFF2-40B4-BE49-F238E27FC236}">
                <a16:creationId xmlns:a16="http://schemas.microsoft.com/office/drawing/2014/main" id="{C27AAE11-4181-4E98-AAF3-D03283CE6078}"/>
              </a:ext>
            </a:extLst>
          </p:cNvPr>
          <p:cNvSpPr>
            <a:spLocks noChangeArrowheads="1"/>
          </p:cNvSpPr>
          <p:nvPr/>
        </p:nvSpPr>
        <p:spPr bwMode="auto">
          <a:xfrm>
            <a:off x="685800" y="1143000"/>
            <a:ext cx="77724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spcBef>
                <a:spcPct val="20000"/>
              </a:spcBef>
              <a:buClr>
                <a:schemeClr val="tx2"/>
              </a:buClr>
              <a:buSzPct val="75000"/>
              <a:buFont typeface="Monotype Sorts" pitchFamily="2" charset="2"/>
              <a:buChar char="n"/>
              <a:defRPr sz="3200">
                <a:solidFill>
                  <a:schemeClr val="tx1"/>
                </a:solidFill>
                <a:latin typeface="Book Antiqua" panose="02040602050305030304" pitchFamily="18" charset="0"/>
              </a:defRPr>
            </a:lvl1pPr>
            <a:lvl2pPr marL="190500">
              <a:spcBef>
                <a:spcPct val="20000"/>
              </a:spcBef>
              <a:buClr>
                <a:schemeClr val="tx1"/>
              </a:buClr>
              <a:buSzPct val="100000"/>
              <a:buChar char="–"/>
              <a:defRPr sz="2800">
                <a:solidFill>
                  <a:schemeClr val="tx1"/>
                </a:solidFill>
                <a:latin typeface="Book Antiqua" panose="02040602050305030304" pitchFamily="18" charset="0"/>
              </a:defRPr>
            </a:lvl2pPr>
            <a:lvl3pPr marL="1143000" indent="-228600">
              <a:spcBef>
                <a:spcPct val="20000"/>
              </a:spcBef>
              <a:buClr>
                <a:schemeClr val="tx1"/>
              </a:buClr>
              <a:buSzPct val="100000"/>
              <a:buChar char="•"/>
              <a:defRPr sz="2400">
                <a:solidFill>
                  <a:schemeClr val="tx1"/>
                </a:solidFill>
                <a:latin typeface="Book Antiqua" panose="02040602050305030304" pitchFamily="18" charset="0"/>
              </a:defRPr>
            </a:lvl3pPr>
            <a:lvl4pPr marL="1600200" indent="-228600">
              <a:spcBef>
                <a:spcPct val="20000"/>
              </a:spcBef>
              <a:buClr>
                <a:schemeClr val="tx1"/>
              </a:buClr>
              <a:buSzPct val="100000"/>
              <a:buChar char="–"/>
              <a:defRPr sz="2000">
                <a:solidFill>
                  <a:schemeClr val="tx1"/>
                </a:solidFill>
                <a:latin typeface="Book Antiqua" panose="02040602050305030304" pitchFamily="18" charset="0"/>
              </a:defRPr>
            </a:lvl4pPr>
            <a:lvl5pPr marL="2057400" indent="-228600">
              <a:spcBef>
                <a:spcPct val="20000"/>
              </a:spcBef>
              <a:buClr>
                <a:schemeClr val="tx1"/>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9pPr>
          </a:lstStyle>
          <a:p>
            <a:pPr>
              <a:lnSpc>
                <a:spcPct val="90000"/>
              </a:lnSpc>
              <a:buFont typeface="Monotype Sorts" pitchFamily="2" charset="2"/>
              <a:buNone/>
            </a:pPr>
            <a:r>
              <a:rPr lang="en-US" altLang="en-NL" sz="3000" b="1" i="1"/>
              <a:t> </a:t>
            </a:r>
            <a:r>
              <a:rPr lang="en-US" altLang="en-NL" sz="3000"/>
              <a:t>Styles of Pureto Rican Rums:</a:t>
            </a:r>
            <a:endParaRPr lang="en-US" altLang="en-NL" sz="2800"/>
          </a:p>
          <a:p>
            <a:r>
              <a:rPr lang="en-US" altLang="en-NL" sz="2800" b="1" i="1"/>
              <a:t>White</a:t>
            </a:r>
          </a:p>
          <a:p>
            <a:pPr lvl="1"/>
            <a:r>
              <a:rPr lang="en-US" altLang="en-NL" sz="3000"/>
              <a:t>By law run off at 180-189 º U.S.</a:t>
            </a:r>
          </a:p>
          <a:p>
            <a:pPr lvl="1"/>
            <a:r>
              <a:rPr lang="en-US" altLang="en-NL" sz="3000"/>
              <a:t>Aged in wood for a minimum of 1 year.</a:t>
            </a:r>
          </a:p>
          <a:p>
            <a:r>
              <a:rPr lang="en-US" altLang="en-NL" sz="2800" b="1" i="1"/>
              <a:t>Gold/Amber</a:t>
            </a:r>
            <a:endParaRPr lang="en-US" altLang="en-NL" sz="2800"/>
          </a:p>
          <a:p>
            <a:pPr lvl="1"/>
            <a:r>
              <a:rPr lang="en-US" altLang="en-NL" sz="3000"/>
              <a:t>By law run off at 175 º U.S.</a:t>
            </a:r>
          </a:p>
          <a:p>
            <a:pPr lvl="1"/>
            <a:r>
              <a:rPr lang="en-US" altLang="en-NL" sz="3000"/>
              <a:t>Aged in wood for a minimum of 2-3 years</a:t>
            </a:r>
            <a:r>
              <a:rPr lang="en-US" altLang="en-NL" sz="2400"/>
              <a:t>.</a:t>
            </a:r>
            <a:endParaRPr lang="en-US" altLang="en-NL" sz="2600"/>
          </a:p>
          <a:p>
            <a:r>
              <a:rPr lang="en-US" altLang="en-NL" sz="2800" b="1" i="1"/>
              <a:t>Anejos </a:t>
            </a:r>
          </a:p>
          <a:p>
            <a:pPr lvl="1"/>
            <a:r>
              <a:rPr lang="en-US" altLang="en-NL" sz="3000"/>
              <a:t>By law run off at 175 º U.S.</a:t>
            </a:r>
          </a:p>
          <a:p>
            <a:pPr lvl="1"/>
            <a:r>
              <a:rPr lang="en-US" altLang="en-NL" sz="3000"/>
              <a:t>Aged in wood for a minimum of 4-6 year.</a:t>
            </a:r>
            <a:endParaRPr lang="en-US" altLang="en-NL"/>
          </a:p>
          <a:p>
            <a:pPr>
              <a:lnSpc>
                <a:spcPct val="90000"/>
              </a:lnSpc>
              <a:buFont typeface="Monotype Sorts" pitchFamily="2" charset="2"/>
              <a:buNone/>
            </a:pPr>
            <a:endParaRPr lang="en-US" altLang="en-NL" sz="3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71683">
                                            <p:txEl>
                                              <p:pRg st="0" end="0"/>
                                            </p:txEl>
                                          </p:spTgt>
                                        </p:tgtEl>
                                        <p:attrNameLst>
                                          <p:attrName>style.visibility</p:attrName>
                                        </p:attrNameLst>
                                      </p:cBhvr>
                                      <p:to>
                                        <p:strVal val="visible"/>
                                      </p:to>
                                    </p:set>
                                    <p:anim to="" calcmode="lin" valueType="num">
                                      <p:cBhvr>
                                        <p:cTn id="7" dur="1" fill="hold"/>
                                        <p:tgtEl>
                                          <p:spTgt spid="71683">
                                            <p:txEl>
                                              <p:pRg st="0" end="0"/>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71683">
                                            <p:txEl>
                                              <p:pRg st="1" end="1"/>
                                            </p:txEl>
                                          </p:spTgt>
                                        </p:tgtEl>
                                        <p:attrNameLst>
                                          <p:attrName>style.visibility</p:attrName>
                                        </p:attrNameLst>
                                      </p:cBhvr>
                                      <p:to>
                                        <p:strVal val="visible"/>
                                      </p:to>
                                    </p:set>
                                    <p:anim to="" calcmode="lin" valueType="num">
                                      <p:cBhvr>
                                        <p:cTn id="12" dur="1" fill="hold"/>
                                        <p:tgtEl>
                                          <p:spTgt spid="71683">
                                            <p:txEl>
                                              <p:pRg st="1" end="1"/>
                                            </p:txEl>
                                          </p:spTgt>
                                        </p:tgtEl>
                                        <p:attrNameLst>
                                          <p:attrName/>
                                        </p:attrNameLst>
                                      </p:cBhvr>
                                    </p:anim>
                                  </p:childTnLst>
                                </p:cTn>
                              </p:par>
                              <p:par>
                                <p:cTn id="13" presetID="24" presetClass="entr" presetSubtype="0" fill="hold" grpId="0" nodeType="withEffect">
                                  <p:stCondLst>
                                    <p:cond delay="0"/>
                                  </p:stCondLst>
                                  <p:childTnLst>
                                    <p:set>
                                      <p:cBhvr>
                                        <p:cTn id="14" dur="1" fill="hold">
                                          <p:stCondLst>
                                            <p:cond delay="499"/>
                                          </p:stCondLst>
                                        </p:cTn>
                                        <p:tgtEl>
                                          <p:spTgt spid="71683">
                                            <p:txEl>
                                              <p:pRg st="2" end="2"/>
                                            </p:txEl>
                                          </p:spTgt>
                                        </p:tgtEl>
                                        <p:attrNameLst>
                                          <p:attrName>style.visibility</p:attrName>
                                        </p:attrNameLst>
                                      </p:cBhvr>
                                      <p:to>
                                        <p:strVal val="visible"/>
                                      </p:to>
                                    </p:set>
                                    <p:anim to="" calcmode="lin" valueType="num">
                                      <p:cBhvr>
                                        <p:cTn id="15" dur="1" fill="hold"/>
                                        <p:tgtEl>
                                          <p:spTgt spid="71683">
                                            <p:txEl>
                                              <p:pRg st="2" end="2"/>
                                            </p:txEl>
                                          </p:spTgt>
                                        </p:tgtEl>
                                        <p:attrNameLst>
                                          <p:attrName/>
                                        </p:attrNameLst>
                                      </p:cBhvr>
                                    </p:anim>
                                  </p:childTnLst>
                                </p:cTn>
                              </p:par>
                              <p:par>
                                <p:cTn id="16" presetID="24" presetClass="entr" presetSubtype="0" fill="hold" grpId="0" nodeType="withEffect">
                                  <p:stCondLst>
                                    <p:cond delay="0"/>
                                  </p:stCondLst>
                                  <p:childTnLst>
                                    <p:set>
                                      <p:cBhvr>
                                        <p:cTn id="17" dur="1" fill="hold">
                                          <p:stCondLst>
                                            <p:cond delay="499"/>
                                          </p:stCondLst>
                                        </p:cTn>
                                        <p:tgtEl>
                                          <p:spTgt spid="71683">
                                            <p:txEl>
                                              <p:pRg st="3" end="3"/>
                                            </p:txEl>
                                          </p:spTgt>
                                        </p:tgtEl>
                                        <p:attrNameLst>
                                          <p:attrName>style.visibility</p:attrName>
                                        </p:attrNameLst>
                                      </p:cBhvr>
                                      <p:to>
                                        <p:strVal val="visible"/>
                                      </p:to>
                                    </p:set>
                                    <p:anim to="" calcmode="lin" valueType="num">
                                      <p:cBhvr>
                                        <p:cTn id="18" dur="1" fill="hold"/>
                                        <p:tgtEl>
                                          <p:spTgt spid="71683">
                                            <p:txEl>
                                              <p:pRg st="3" end="3"/>
                                            </p:txEl>
                                          </p:spTgt>
                                        </p:tgtEl>
                                        <p:attrNameLst>
                                          <p:attrName/>
                                        </p:attrNameLst>
                                      </p:cBhvr>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4" presetClass="entr" presetSubtype="0" fill="hold" grpId="0" nodeType="clickEffect">
                                  <p:stCondLst>
                                    <p:cond delay="0"/>
                                  </p:stCondLst>
                                  <p:childTnLst>
                                    <p:set>
                                      <p:cBhvr>
                                        <p:cTn id="22" dur="1" fill="hold">
                                          <p:stCondLst>
                                            <p:cond delay="499"/>
                                          </p:stCondLst>
                                        </p:cTn>
                                        <p:tgtEl>
                                          <p:spTgt spid="71683">
                                            <p:txEl>
                                              <p:pRg st="4" end="4"/>
                                            </p:txEl>
                                          </p:spTgt>
                                        </p:tgtEl>
                                        <p:attrNameLst>
                                          <p:attrName>style.visibility</p:attrName>
                                        </p:attrNameLst>
                                      </p:cBhvr>
                                      <p:to>
                                        <p:strVal val="visible"/>
                                      </p:to>
                                    </p:set>
                                    <p:anim to="" calcmode="lin" valueType="num">
                                      <p:cBhvr>
                                        <p:cTn id="23" dur="1" fill="hold"/>
                                        <p:tgtEl>
                                          <p:spTgt spid="71683">
                                            <p:txEl>
                                              <p:pRg st="4" end="4"/>
                                            </p:txEl>
                                          </p:spTgt>
                                        </p:tgtEl>
                                        <p:attrNameLst>
                                          <p:attrName/>
                                        </p:attrNameLst>
                                      </p:cBhvr>
                                    </p:anim>
                                  </p:childTnLst>
                                </p:cTn>
                              </p:par>
                              <p:par>
                                <p:cTn id="24" presetID="24" presetClass="entr" presetSubtype="0" fill="hold" grpId="0" nodeType="withEffect">
                                  <p:stCondLst>
                                    <p:cond delay="0"/>
                                  </p:stCondLst>
                                  <p:childTnLst>
                                    <p:set>
                                      <p:cBhvr>
                                        <p:cTn id="25" dur="1" fill="hold">
                                          <p:stCondLst>
                                            <p:cond delay="499"/>
                                          </p:stCondLst>
                                        </p:cTn>
                                        <p:tgtEl>
                                          <p:spTgt spid="71683">
                                            <p:txEl>
                                              <p:pRg st="5" end="5"/>
                                            </p:txEl>
                                          </p:spTgt>
                                        </p:tgtEl>
                                        <p:attrNameLst>
                                          <p:attrName>style.visibility</p:attrName>
                                        </p:attrNameLst>
                                      </p:cBhvr>
                                      <p:to>
                                        <p:strVal val="visible"/>
                                      </p:to>
                                    </p:set>
                                    <p:anim to="" calcmode="lin" valueType="num">
                                      <p:cBhvr>
                                        <p:cTn id="26" dur="1" fill="hold"/>
                                        <p:tgtEl>
                                          <p:spTgt spid="71683">
                                            <p:txEl>
                                              <p:pRg st="5" end="5"/>
                                            </p:txEl>
                                          </p:spTgt>
                                        </p:tgtEl>
                                        <p:attrNameLst>
                                          <p:attrName/>
                                        </p:attrNameLst>
                                      </p:cBhvr>
                                    </p:anim>
                                  </p:childTnLst>
                                </p:cTn>
                              </p:par>
                              <p:par>
                                <p:cTn id="27" presetID="24" presetClass="entr" presetSubtype="0" fill="hold" grpId="0" nodeType="withEffect">
                                  <p:stCondLst>
                                    <p:cond delay="0"/>
                                  </p:stCondLst>
                                  <p:childTnLst>
                                    <p:set>
                                      <p:cBhvr>
                                        <p:cTn id="28" dur="1" fill="hold">
                                          <p:stCondLst>
                                            <p:cond delay="499"/>
                                          </p:stCondLst>
                                        </p:cTn>
                                        <p:tgtEl>
                                          <p:spTgt spid="71683">
                                            <p:txEl>
                                              <p:pRg st="6" end="6"/>
                                            </p:txEl>
                                          </p:spTgt>
                                        </p:tgtEl>
                                        <p:attrNameLst>
                                          <p:attrName>style.visibility</p:attrName>
                                        </p:attrNameLst>
                                      </p:cBhvr>
                                      <p:to>
                                        <p:strVal val="visible"/>
                                      </p:to>
                                    </p:set>
                                    <p:anim to="" calcmode="lin" valueType="num">
                                      <p:cBhvr>
                                        <p:cTn id="29" dur="1" fill="hold"/>
                                        <p:tgtEl>
                                          <p:spTgt spid="71683">
                                            <p:txEl>
                                              <p:pRg st="6" end="6"/>
                                            </p:txEl>
                                          </p:spTgt>
                                        </p:tgtEl>
                                        <p:attrNameLst>
                                          <p:attrName/>
                                        </p:attrNameLst>
                                      </p:cBhvr>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4" presetClass="entr" presetSubtype="0" fill="hold" grpId="0" nodeType="clickEffect">
                                  <p:stCondLst>
                                    <p:cond delay="0"/>
                                  </p:stCondLst>
                                  <p:childTnLst>
                                    <p:set>
                                      <p:cBhvr>
                                        <p:cTn id="33" dur="1" fill="hold">
                                          <p:stCondLst>
                                            <p:cond delay="499"/>
                                          </p:stCondLst>
                                        </p:cTn>
                                        <p:tgtEl>
                                          <p:spTgt spid="71683">
                                            <p:txEl>
                                              <p:pRg st="7" end="7"/>
                                            </p:txEl>
                                          </p:spTgt>
                                        </p:tgtEl>
                                        <p:attrNameLst>
                                          <p:attrName>style.visibility</p:attrName>
                                        </p:attrNameLst>
                                      </p:cBhvr>
                                      <p:to>
                                        <p:strVal val="visible"/>
                                      </p:to>
                                    </p:set>
                                    <p:anim to="" calcmode="lin" valueType="num">
                                      <p:cBhvr>
                                        <p:cTn id="34" dur="1" fill="hold"/>
                                        <p:tgtEl>
                                          <p:spTgt spid="71683">
                                            <p:txEl>
                                              <p:pRg st="7" end="7"/>
                                            </p:txEl>
                                          </p:spTgt>
                                        </p:tgtEl>
                                        <p:attrNameLst>
                                          <p:attrName/>
                                        </p:attrNameLst>
                                      </p:cBhvr>
                                    </p:anim>
                                  </p:childTnLst>
                                </p:cTn>
                              </p:par>
                              <p:par>
                                <p:cTn id="35" presetID="24" presetClass="entr" presetSubtype="0" fill="hold" grpId="0" nodeType="withEffect">
                                  <p:stCondLst>
                                    <p:cond delay="0"/>
                                  </p:stCondLst>
                                  <p:childTnLst>
                                    <p:set>
                                      <p:cBhvr>
                                        <p:cTn id="36" dur="1" fill="hold">
                                          <p:stCondLst>
                                            <p:cond delay="499"/>
                                          </p:stCondLst>
                                        </p:cTn>
                                        <p:tgtEl>
                                          <p:spTgt spid="71683">
                                            <p:txEl>
                                              <p:pRg st="8" end="8"/>
                                            </p:txEl>
                                          </p:spTgt>
                                        </p:tgtEl>
                                        <p:attrNameLst>
                                          <p:attrName>style.visibility</p:attrName>
                                        </p:attrNameLst>
                                      </p:cBhvr>
                                      <p:to>
                                        <p:strVal val="visible"/>
                                      </p:to>
                                    </p:set>
                                    <p:anim to="" calcmode="lin" valueType="num">
                                      <p:cBhvr>
                                        <p:cTn id="37" dur="1" fill="hold"/>
                                        <p:tgtEl>
                                          <p:spTgt spid="71683">
                                            <p:txEl>
                                              <p:pRg st="8" end="8"/>
                                            </p:txEl>
                                          </p:spTgt>
                                        </p:tgtEl>
                                        <p:attrNameLst>
                                          <p:attrName/>
                                        </p:attrNameLst>
                                      </p:cBhvr>
                                    </p:anim>
                                  </p:childTnLst>
                                </p:cTn>
                              </p:par>
                              <p:par>
                                <p:cTn id="38" presetID="24" presetClass="entr" presetSubtype="0" fill="hold" grpId="0" nodeType="withEffect">
                                  <p:stCondLst>
                                    <p:cond delay="0"/>
                                  </p:stCondLst>
                                  <p:childTnLst>
                                    <p:set>
                                      <p:cBhvr>
                                        <p:cTn id="39" dur="1" fill="hold">
                                          <p:stCondLst>
                                            <p:cond delay="499"/>
                                          </p:stCondLst>
                                        </p:cTn>
                                        <p:tgtEl>
                                          <p:spTgt spid="71683">
                                            <p:txEl>
                                              <p:pRg st="9" end="9"/>
                                            </p:txEl>
                                          </p:spTgt>
                                        </p:tgtEl>
                                        <p:attrNameLst>
                                          <p:attrName>style.visibility</p:attrName>
                                        </p:attrNameLst>
                                      </p:cBhvr>
                                      <p:to>
                                        <p:strVal val="visible"/>
                                      </p:to>
                                    </p:set>
                                    <p:anim to="" calcmode="lin" valueType="num">
                                      <p:cBhvr>
                                        <p:cTn id="40" dur="1" fill="hold"/>
                                        <p:tgtEl>
                                          <p:spTgt spid="71683">
                                            <p:txEl>
                                              <p:pRg st="9" end="9"/>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5AFC1CA6-7F75-4E72-98EE-7B28123C6454}"/>
              </a:ext>
            </a:extLst>
          </p:cNvPr>
          <p:cNvSpPr>
            <a:spLocks noChangeArrowheads="1"/>
          </p:cNvSpPr>
          <p:nvPr/>
        </p:nvSpPr>
        <p:spPr bwMode="auto">
          <a:xfrm>
            <a:off x="533400" y="3048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PUERTO RICAN RUM</a:t>
            </a:r>
          </a:p>
        </p:txBody>
      </p:sp>
      <p:pic>
        <p:nvPicPr>
          <p:cNvPr id="83972" name="Picture 4">
            <a:extLst>
              <a:ext uri="{FF2B5EF4-FFF2-40B4-BE49-F238E27FC236}">
                <a16:creationId xmlns:a16="http://schemas.microsoft.com/office/drawing/2014/main" id="{FF9D5366-88B6-4185-BEF3-596CBE1BAE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209800"/>
            <a:ext cx="3336925" cy="3692525"/>
          </a:xfrm>
          <a:prstGeom prst="rect">
            <a:avLst/>
          </a:prstGeom>
          <a:noFill/>
          <a:extLst>
            <a:ext uri="{909E8E84-426E-40DD-AFC4-6F175D3DCCD1}">
              <a14:hiddenFill xmlns:a14="http://schemas.microsoft.com/office/drawing/2010/main">
                <a:solidFill>
                  <a:srgbClr val="FFFFFF"/>
                </a:solidFill>
              </a14:hiddenFill>
            </a:ext>
          </a:extLst>
        </p:spPr>
      </p:pic>
      <p:pic>
        <p:nvPicPr>
          <p:cNvPr id="83974" name="Picture 6">
            <a:extLst>
              <a:ext uri="{FF2B5EF4-FFF2-40B4-BE49-F238E27FC236}">
                <a16:creationId xmlns:a16="http://schemas.microsoft.com/office/drawing/2014/main" id="{CDD97C79-C1AE-49BE-9921-8530F29079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2362200"/>
            <a:ext cx="2697163" cy="33940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55FB6568-9DBB-4941-BC91-0B004F61BF10}"/>
              </a:ext>
            </a:extLst>
          </p:cNvPr>
          <p:cNvSpPr>
            <a:spLocks noChangeArrowheads="1"/>
          </p:cNvSpPr>
          <p:nvPr/>
        </p:nvSpPr>
        <p:spPr bwMode="auto">
          <a:xfrm>
            <a:off x="533400" y="304800"/>
            <a:ext cx="8077200" cy="739775"/>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b="1">
                <a:solidFill>
                  <a:schemeClr val="bg1"/>
                </a:solidFill>
                <a:latin typeface="Brush Script MT" panose="03060802040406070304" pitchFamily="66" charset="0"/>
              </a:rPr>
              <a:t>PUERTO RICAN RUM</a:t>
            </a:r>
          </a:p>
        </p:txBody>
      </p:sp>
      <p:pic>
        <p:nvPicPr>
          <p:cNvPr id="84996" name="Picture 4">
            <a:extLst>
              <a:ext uri="{FF2B5EF4-FFF2-40B4-BE49-F238E27FC236}">
                <a16:creationId xmlns:a16="http://schemas.microsoft.com/office/drawing/2014/main" id="{DE1C6C7E-E0B8-4C44-B0F2-E037FC2E77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828800"/>
            <a:ext cx="2468563" cy="3962400"/>
          </a:xfrm>
          <a:prstGeom prst="rect">
            <a:avLst/>
          </a:prstGeom>
          <a:noFill/>
          <a:extLst>
            <a:ext uri="{909E8E84-426E-40DD-AFC4-6F175D3DCCD1}">
              <a14:hiddenFill xmlns:a14="http://schemas.microsoft.com/office/drawing/2010/main">
                <a:solidFill>
                  <a:srgbClr val="FFFFFF"/>
                </a:solidFill>
              </a14:hiddenFill>
            </a:ext>
          </a:extLst>
        </p:spPr>
      </p:pic>
      <p:pic>
        <p:nvPicPr>
          <p:cNvPr id="84998" name="Picture 6">
            <a:extLst>
              <a:ext uri="{FF2B5EF4-FFF2-40B4-BE49-F238E27FC236}">
                <a16:creationId xmlns:a16="http://schemas.microsoft.com/office/drawing/2014/main" id="{494044C9-65A8-4D84-AA6A-D2BC28DFAA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2057400"/>
            <a:ext cx="2438400" cy="35274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a:extLst>
              <a:ext uri="{FF2B5EF4-FFF2-40B4-BE49-F238E27FC236}">
                <a16:creationId xmlns:a16="http://schemas.microsoft.com/office/drawing/2014/main" id="{42442BCB-E4BD-40CD-8D0A-852FD75C2B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381000"/>
            <a:ext cx="852488" cy="2987675"/>
          </a:xfrm>
          <a:prstGeom prst="rect">
            <a:avLst/>
          </a:prstGeom>
          <a:noFill/>
          <a:extLst>
            <a:ext uri="{909E8E84-426E-40DD-AFC4-6F175D3DCCD1}">
              <a14:hiddenFill xmlns:a14="http://schemas.microsoft.com/office/drawing/2010/main">
                <a:solidFill>
                  <a:srgbClr val="FFFFFF"/>
                </a:solidFill>
              </a14:hiddenFill>
            </a:ext>
          </a:extLst>
        </p:spPr>
      </p:pic>
      <p:pic>
        <p:nvPicPr>
          <p:cNvPr id="25603" name="Picture 3">
            <a:extLst>
              <a:ext uri="{FF2B5EF4-FFF2-40B4-BE49-F238E27FC236}">
                <a16:creationId xmlns:a16="http://schemas.microsoft.com/office/drawing/2014/main" id="{040447A8-C77D-4BCC-A7D0-04E7FDDD7A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3352800"/>
            <a:ext cx="779463" cy="2968625"/>
          </a:xfrm>
          <a:prstGeom prst="rect">
            <a:avLst/>
          </a:prstGeom>
          <a:noFill/>
          <a:extLst>
            <a:ext uri="{909E8E84-426E-40DD-AFC4-6F175D3DCCD1}">
              <a14:hiddenFill xmlns:a14="http://schemas.microsoft.com/office/drawing/2010/main">
                <a:solidFill>
                  <a:srgbClr val="FFFFFF"/>
                </a:solidFill>
              </a14:hiddenFill>
            </a:ext>
          </a:extLst>
        </p:spPr>
      </p:pic>
      <p:pic>
        <p:nvPicPr>
          <p:cNvPr id="25604" name="Picture 4">
            <a:extLst>
              <a:ext uri="{FF2B5EF4-FFF2-40B4-BE49-F238E27FC236}">
                <a16:creationId xmlns:a16="http://schemas.microsoft.com/office/drawing/2014/main" id="{E5A091EE-070B-4229-A3A8-9EF0700239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533400"/>
            <a:ext cx="1566863" cy="5029200"/>
          </a:xfrm>
          <a:prstGeom prst="rect">
            <a:avLst/>
          </a:prstGeom>
          <a:noFill/>
          <a:extLst>
            <a:ext uri="{909E8E84-426E-40DD-AFC4-6F175D3DCCD1}">
              <a14:hiddenFill xmlns:a14="http://schemas.microsoft.com/office/drawing/2010/main">
                <a:solidFill>
                  <a:srgbClr val="FFFFFF"/>
                </a:solidFill>
              </a14:hiddenFill>
            </a:ext>
          </a:extLst>
        </p:spPr>
      </p:pic>
      <p:pic>
        <p:nvPicPr>
          <p:cNvPr id="25605" name="Picture 5">
            <a:extLst>
              <a:ext uri="{FF2B5EF4-FFF2-40B4-BE49-F238E27FC236}">
                <a16:creationId xmlns:a16="http://schemas.microsoft.com/office/drawing/2014/main" id="{6326AF73-280D-4918-B490-EAEC476E6D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800" y="609600"/>
            <a:ext cx="1524000" cy="4981575"/>
          </a:xfrm>
          <a:prstGeom prst="rect">
            <a:avLst/>
          </a:prstGeom>
          <a:noFill/>
          <a:extLst>
            <a:ext uri="{909E8E84-426E-40DD-AFC4-6F175D3DCCD1}">
              <a14:hiddenFill xmlns:a14="http://schemas.microsoft.com/office/drawing/2010/main">
                <a:solidFill>
                  <a:srgbClr val="FFFFFF"/>
                </a:solidFill>
              </a14:hiddenFill>
            </a:ext>
          </a:extLst>
        </p:spPr>
      </p:pic>
      <p:pic>
        <p:nvPicPr>
          <p:cNvPr id="25606" name="Picture 6">
            <a:extLst>
              <a:ext uri="{FF2B5EF4-FFF2-40B4-BE49-F238E27FC236}">
                <a16:creationId xmlns:a16="http://schemas.microsoft.com/office/drawing/2014/main" id="{CA2B7615-2665-49A7-9328-87EFDDC141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2438400"/>
            <a:ext cx="2819400" cy="3733800"/>
          </a:xfrm>
          <a:prstGeom prst="rect">
            <a:avLst/>
          </a:prstGeom>
          <a:noFill/>
          <a:extLst>
            <a:ext uri="{909E8E84-426E-40DD-AFC4-6F175D3DCCD1}">
              <a14:hiddenFill xmlns:a14="http://schemas.microsoft.com/office/drawing/2010/main">
                <a:solidFill>
                  <a:srgbClr val="FFFFFF"/>
                </a:solidFill>
              </a14:hiddenFill>
            </a:ext>
          </a:extLst>
        </p:spPr>
      </p:pic>
      <p:sp>
        <p:nvSpPr>
          <p:cNvPr id="25607" name="Text Box 7">
            <a:extLst>
              <a:ext uri="{FF2B5EF4-FFF2-40B4-BE49-F238E27FC236}">
                <a16:creationId xmlns:a16="http://schemas.microsoft.com/office/drawing/2014/main" id="{ABC3E767-278E-4800-B10A-63D52D1E64FC}"/>
              </a:ext>
            </a:extLst>
          </p:cNvPr>
          <p:cNvSpPr txBox="1">
            <a:spLocks noChangeArrowheads="1"/>
          </p:cNvSpPr>
          <p:nvPr/>
        </p:nvSpPr>
        <p:spPr bwMode="auto">
          <a:xfrm>
            <a:off x="5486400" y="5715000"/>
            <a:ext cx="2743200" cy="457200"/>
          </a:xfrm>
          <a:prstGeom prst="rect">
            <a:avLst/>
          </a:prstGeom>
          <a:solidFill>
            <a:srgbClr val="6666FF"/>
          </a:solidFill>
          <a:ln>
            <a:noFill/>
          </a:ln>
          <a:effectLst/>
          <a:extLs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NL" b="1">
                <a:solidFill>
                  <a:schemeClr val="bg1"/>
                </a:solidFill>
              </a:rPr>
              <a:t>Captain Morgan</a:t>
            </a:r>
            <a:endParaRPr lang="en-US" altLang="en-NL">
              <a:solidFill>
                <a:schemeClr val="bg1"/>
              </a:solidFill>
            </a:endParaRPr>
          </a:p>
        </p:txBody>
      </p:sp>
      <p:sp>
        <p:nvSpPr>
          <p:cNvPr id="25608" name="Line 8">
            <a:extLst>
              <a:ext uri="{FF2B5EF4-FFF2-40B4-BE49-F238E27FC236}">
                <a16:creationId xmlns:a16="http://schemas.microsoft.com/office/drawing/2014/main" id="{2746724D-242F-4E69-A6CE-F5F6A69ED6A1}"/>
              </a:ext>
            </a:extLst>
          </p:cNvPr>
          <p:cNvSpPr>
            <a:spLocks noChangeShapeType="1"/>
          </p:cNvSpPr>
          <p:nvPr/>
        </p:nvSpPr>
        <p:spPr bwMode="auto">
          <a:xfrm flipH="1">
            <a:off x="5029200" y="5943600"/>
            <a:ext cx="381000" cy="0"/>
          </a:xfrm>
          <a:prstGeom prst="line">
            <a:avLst/>
          </a:prstGeom>
          <a:noFill/>
          <a:ln w="12699">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L"/>
          </a:p>
        </p:txBody>
      </p:sp>
      <p:sp>
        <p:nvSpPr>
          <p:cNvPr id="25609" name="Text Box 9">
            <a:extLst>
              <a:ext uri="{FF2B5EF4-FFF2-40B4-BE49-F238E27FC236}">
                <a16:creationId xmlns:a16="http://schemas.microsoft.com/office/drawing/2014/main" id="{8FEB4E48-91CA-4CB5-9A26-E40774CEDD1A}"/>
              </a:ext>
            </a:extLst>
          </p:cNvPr>
          <p:cNvSpPr txBox="1">
            <a:spLocks noChangeArrowheads="1"/>
          </p:cNvSpPr>
          <p:nvPr/>
        </p:nvSpPr>
        <p:spPr bwMode="auto">
          <a:xfrm>
            <a:off x="609600" y="609600"/>
            <a:ext cx="3276600" cy="457200"/>
          </a:xfrm>
          <a:prstGeom prst="rect">
            <a:avLst/>
          </a:prstGeom>
          <a:solidFill>
            <a:srgbClr val="6666FF"/>
          </a:solidFill>
          <a:ln>
            <a:noFill/>
          </a:ln>
          <a:effectLst/>
          <a:extLs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NL" b="1">
                <a:solidFill>
                  <a:schemeClr val="bg1"/>
                </a:solidFill>
              </a:rPr>
              <a:t>Tanduay - Phillipines</a:t>
            </a:r>
            <a:endParaRPr lang="en-US" altLang="en-NL">
              <a:solidFill>
                <a:schemeClr val="bg1"/>
              </a:solidFill>
            </a:endParaRPr>
          </a:p>
        </p:txBody>
      </p:sp>
      <p:sp>
        <p:nvSpPr>
          <p:cNvPr id="25610" name="Line 10">
            <a:extLst>
              <a:ext uri="{FF2B5EF4-FFF2-40B4-BE49-F238E27FC236}">
                <a16:creationId xmlns:a16="http://schemas.microsoft.com/office/drawing/2014/main" id="{E80B759E-3CBE-4022-8BD5-1ECCF19DCD29}"/>
              </a:ext>
            </a:extLst>
          </p:cNvPr>
          <p:cNvSpPr>
            <a:spLocks noChangeShapeType="1"/>
          </p:cNvSpPr>
          <p:nvPr/>
        </p:nvSpPr>
        <p:spPr bwMode="auto">
          <a:xfrm>
            <a:off x="3276600" y="1066800"/>
            <a:ext cx="457200" cy="457200"/>
          </a:xfrm>
          <a:prstGeom prst="line">
            <a:avLst/>
          </a:prstGeom>
          <a:noFill/>
          <a:ln w="12699">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L"/>
          </a:p>
        </p:txBody>
      </p:sp>
      <p:sp>
        <p:nvSpPr>
          <p:cNvPr id="25611" name="Text Box 11">
            <a:extLst>
              <a:ext uri="{FF2B5EF4-FFF2-40B4-BE49-F238E27FC236}">
                <a16:creationId xmlns:a16="http://schemas.microsoft.com/office/drawing/2014/main" id="{357CCAC0-2E28-4539-B59C-B299D032320E}"/>
              </a:ext>
            </a:extLst>
          </p:cNvPr>
          <p:cNvSpPr txBox="1">
            <a:spLocks noChangeArrowheads="1"/>
          </p:cNvSpPr>
          <p:nvPr/>
        </p:nvSpPr>
        <p:spPr bwMode="auto">
          <a:xfrm>
            <a:off x="914400" y="1676400"/>
            <a:ext cx="259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NL" b="1"/>
              <a:t>El Dorado</a:t>
            </a:r>
            <a:endParaRPr lang="en-US" altLang="en-NL"/>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a:extLst>
              <a:ext uri="{FF2B5EF4-FFF2-40B4-BE49-F238E27FC236}">
                <a16:creationId xmlns:a16="http://schemas.microsoft.com/office/drawing/2014/main" id="{8470B5DD-2004-4187-A1A4-C715CD619F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685800"/>
            <a:ext cx="2206625" cy="4492625"/>
          </a:xfrm>
          <a:prstGeom prst="rect">
            <a:avLst/>
          </a:prstGeom>
          <a:noFill/>
          <a:extLst>
            <a:ext uri="{909E8E84-426E-40DD-AFC4-6F175D3DCCD1}">
              <a14:hiddenFill xmlns:a14="http://schemas.microsoft.com/office/drawing/2010/main">
                <a:solidFill>
                  <a:srgbClr val="FFFFFF"/>
                </a:solidFill>
              </a14:hiddenFill>
            </a:ext>
          </a:extLst>
        </p:spPr>
      </p:pic>
      <p:pic>
        <p:nvPicPr>
          <p:cNvPr id="26627" name="Picture 3">
            <a:extLst>
              <a:ext uri="{FF2B5EF4-FFF2-40B4-BE49-F238E27FC236}">
                <a16:creationId xmlns:a16="http://schemas.microsoft.com/office/drawing/2014/main" id="{1199D146-1A76-479E-A52F-965B45BF06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609600"/>
            <a:ext cx="1828800" cy="4419600"/>
          </a:xfrm>
          <a:prstGeom prst="rect">
            <a:avLst/>
          </a:prstGeom>
          <a:noFill/>
          <a:extLst>
            <a:ext uri="{909E8E84-426E-40DD-AFC4-6F175D3DCCD1}">
              <a14:hiddenFill xmlns:a14="http://schemas.microsoft.com/office/drawing/2010/main">
                <a:solidFill>
                  <a:srgbClr val="FFFFFF"/>
                </a:solidFill>
              </a14:hiddenFill>
            </a:ext>
          </a:extLst>
        </p:spPr>
      </p:pic>
      <p:pic>
        <p:nvPicPr>
          <p:cNvPr id="26628" name="Picture 4">
            <a:extLst>
              <a:ext uri="{FF2B5EF4-FFF2-40B4-BE49-F238E27FC236}">
                <a16:creationId xmlns:a16="http://schemas.microsoft.com/office/drawing/2014/main" id="{1AA0990B-E322-4CAE-9B57-F6179F072D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152400"/>
            <a:ext cx="1960563" cy="3276600"/>
          </a:xfrm>
          <a:prstGeom prst="rect">
            <a:avLst/>
          </a:prstGeom>
          <a:noFill/>
          <a:extLst>
            <a:ext uri="{909E8E84-426E-40DD-AFC4-6F175D3DCCD1}">
              <a14:hiddenFill xmlns:a14="http://schemas.microsoft.com/office/drawing/2010/main">
                <a:solidFill>
                  <a:srgbClr val="FFFFFF"/>
                </a:solidFill>
              </a14:hiddenFill>
            </a:ext>
          </a:extLst>
        </p:spPr>
      </p:pic>
      <p:pic>
        <p:nvPicPr>
          <p:cNvPr id="26629" name="Picture 5">
            <a:extLst>
              <a:ext uri="{FF2B5EF4-FFF2-40B4-BE49-F238E27FC236}">
                <a16:creationId xmlns:a16="http://schemas.microsoft.com/office/drawing/2014/main" id="{7AA9E245-42AD-4A21-95E7-CD3EA6D854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4038600"/>
            <a:ext cx="2057400" cy="2286000"/>
          </a:xfrm>
          <a:prstGeom prst="rect">
            <a:avLst/>
          </a:prstGeom>
          <a:noFill/>
          <a:extLst>
            <a:ext uri="{909E8E84-426E-40DD-AFC4-6F175D3DCCD1}">
              <a14:hiddenFill xmlns:a14="http://schemas.microsoft.com/office/drawing/2010/main">
                <a:solidFill>
                  <a:srgbClr val="FFFFFF"/>
                </a:solidFill>
              </a14:hiddenFill>
            </a:ext>
          </a:extLst>
        </p:spPr>
      </p:pic>
      <p:sp>
        <p:nvSpPr>
          <p:cNvPr id="26630" name="Text Box 6">
            <a:extLst>
              <a:ext uri="{FF2B5EF4-FFF2-40B4-BE49-F238E27FC236}">
                <a16:creationId xmlns:a16="http://schemas.microsoft.com/office/drawing/2014/main" id="{8F3AA5EC-8403-4B05-A344-1D9C84F52C6D}"/>
              </a:ext>
            </a:extLst>
          </p:cNvPr>
          <p:cNvSpPr txBox="1">
            <a:spLocks noChangeArrowheads="1"/>
          </p:cNvSpPr>
          <p:nvPr/>
        </p:nvSpPr>
        <p:spPr bwMode="auto">
          <a:xfrm>
            <a:off x="3352800" y="5257800"/>
            <a:ext cx="1676400" cy="457200"/>
          </a:xfrm>
          <a:prstGeom prst="rect">
            <a:avLst/>
          </a:prstGeom>
          <a:solidFill>
            <a:srgbClr val="6666FF"/>
          </a:solidFill>
          <a:ln>
            <a:noFill/>
          </a:ln>
          <a:effectLst/>
          <a:extLs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NL" b="1">
                <a:solidFill>
                  <a:schemeClr val="bg1"/>
                </a:solidFill>
              </a:rPr>
              <a:t>Bacardi</a:t>
            </a:r>
            <a:endParaRPr lang="en-US" altLang="en-NL">
              <a:solidFill>
                <a:schemeClr val="bg1"/>
              </a:solidFill>
            </a:endParaRPr>
          </a:p>
        </p:txBody>
      </p:sp>
      <p:sp>
        <p:nvSpPr>
          <p:cNvPr id="26631" name="Text Box 7">
            <a:extLst>
              <a:ext uri="{FF2B5EF4-FFF2-40B4-BE49-F238E27FC236}">
                <a16:creationId xmlns:a16="http://schemas.microsoft.com/office/drawing/2014/main" id="{E4DB0680-1498-4C23-BB3A-9C2400885298}"/>
              </a:ext>
            </a:extLst>
          </p:cNvPr>
          <p:cNvSpPr txBox="1">
            <a:spLocks noChangeArrowheads="1"/>
          </p:cNvSpPr>
          <p:nvPr/>
        </p:nvSpPr>
        <p:spPr bwMode="auto">
          <a:xfrm>
            <a:off x="1066800" y="5410200"/>
            <a:ext cx="1752600" cy="457200"/>
          </a:xfrm>
          <a:prstGeom prst="rect">
            <a:avLst/>
          </a:prstGeom>
          <a:solidFill>
            <a:srgbClr val="6666FF"/>
          </a:solidFill>
          <a:ln>
            <a:noFill/>
          </a:ln>
          <a:effectLst/>
          <a:extLs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NL" b="1">
                <a:solidFill>
                  <a:schemeClr val="bg1"/>
                </a:solidFill>
              </a:rPr>
              <a:t>El Dorado</a:t>
            </a:r>
            <a:endParaRPr lang="en-US" altLang="en-NL">
              <a:solidFill>
                <a:schemeClr val="bg1"/>
              </a:solidFill>
            </a:endParaRPr>
          </a:p>
        </p:txBody>
      </p:sp>
      <p:sp>
        <p:nvSpPr>
          <p:cNvPr id="26632" name="Text Box 8">
            <a:extLst>
              <a:ext uri="{FF2B5EF4-FFF2-40B4-BE49-F238E27FC236}">
                <a16:creationId xmlns:a16="http://schemas.microsoft.com/office/drawing/2014/main" id="{EEC7E776-ACCF-4E1D-BF33-8DED548297EE}"/>
              </a:ext>
            </a:extLst>
          </p:cNvPr>
          <p:cNvSpPr txBox="1">
            <a:spLocks noChangeArrowheads="1"/>
          </p:cNvSpPr>
          <p:nvPr/>
        </p:nvSpPr>
        <p:spPr bwMode="auto">
          <a:xfrm>
            <a:off x="5715000" y="3429000"/>
            <a:ext cx="1905000" cy="457200"/>
          </a:xfrm>
          <a:prstGeom prst="rect">
            <a:avLst/>
          </a:prstGeom>
          <a:solidFill>
            <a:srgbClr val="6666FF"/>
          </a:solidFill>
          <a:ln>
            <a:noFill/>
          </a:ln>
          <a:effectLst/>
          <a:extLs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NL" b="1">
                <a:solidFill>
                  <a:schemeClr val="bg1"/>
                </a:solidFill>
              </a:rPr>
              <a:t>Appleton</a:t>
            </a:r>
            <a:endParaRPr lang="en-US" altLang="en-NL">
              <a:solidFill>
                <a:schemeClr val="bg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a:extLst>
              <a:ext uri="{FF2B5EF4-FFF2-40B4-BE49-F238E27FC236}">
                <a16:creationId xmlns:a16="http://schemas.microsoft.com/office/drawing/2014/main" id="{AAEEF5EB-BF4E-403F-9864-D329AB3598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609600"/>
            <a:ext cx="1292225" cy="4953000"/>
          </a:xfrm>
          <a:prstGeom prst="rect">
            <a:avLst/>
          </a:prstGeom>
          <a:noFill/>
          <a:extLst>
            <a:ext uri="{909E8E84-426E-40DD-AFC4-6F175D3DCCD1}">
              <a14:hiddenFill xmlns:a14="http://schemas.microsoft.com/office/drawing/2010/main">
                <a:solidFill>
                  <a:srgbClr val="FFFFFF"/>
                </a:solidFill>
              </a14:hiddenFill>
            </a:ext>
          </a:extLst>
        </p:spPr>
      </p:pic>
      <p:pic>
        <p:nvPicPr>
          <p:cNvPr id="27651" name="Picture 3">
            <a:extLst>
              <a:ext uri="{FF2B5EF4-FFF2-40B4-BE49-F238E27FC236}">
                <a16:creationId xmlns:a16="http://schemas.microsoft.com/office/drawing/2014/main" id="{D678A274-B13C-43B0-AAF2-A4F7D61026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685800"/>
            <a:ext cx="1347788" cy="5105400"/>
          </a:xfrm>
          <a:prstGeom prst="rect">
            <a:avLst/>
          </a:prstGeom>
          <a:noFill/>
          <a:extLst>
            <a:ext uri="{909E8E84-426E-40DD-AFC4-6F175D3DCCD1}">
              <a14:hiddenFill xmlns:a14="http://schemas.microsoft.com/office/drawing/2010/main">
                <a:solidFill>
                  <a:srgbClr val="FFFFFF"/>
                </a:solidFill>
              </a14:hiddenFill>
            </a:ext>
          </a:extLst>
        </p:spPr>
      </p:pic>
      <p:pic>
        <p:nvPicPr>
          <p:cNvPr id="27652" name="Picture 4">
            <a:extLst>
              <a:ext uri="{FF2B5EF4-FFF2-40B4-BE49-F238E27FC236}">
                <a16:creationId xmlns:a16="http://schemas.microsoft.com/office/drawing/2014/main" id="{3B0E6527-F8FC-46BD-94F2-478252E3CD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762000"/>
            <a:ext cx="1827213" cy="4953000"/>
          </a:xfrm>
          <a:prstGeom prst="rect">
            <a:avLst/>
          </a:prstGeom>
          <a:noFill/>
          <a:extLst>
            <a:ext uri="{909E8E84-426E-40DD-AFC4-6F175D3DCCD1}">
              <a14:hiddenFill xmlns:a14="http://schemas.microsoft.com/office/drawing/2010/main">
                <a:solidFill>
                  <a:srgbClr val="FFFFFF"/>
                </a:solidFill>
              </a14:hiddenFill>
            </a:ext>
          </a:extLst>
        </p:spPr>
      </p:pic>
      <p:sp>
        <p:nvSpPr>
          <p:cNvPr id="27653" name="Text Box 5">
            <a:extLst>
              <a:ext uri="{FF2B5EF4-FFF2-40B4-BE49-F238E27FC236}">
                <a16:creationId xmlns:a16="http://schemas.microsoft.com/office/drawing/2014/main" id="{76D7EBFD-D9F1-4693-9A3F-A9F8039E567E}"/>
              </a:ext>
            </a:extLst>
          </p:cNvPr>
          <p:cNvSpPr txBox="1">
            <a:spLocks noChangeArrowheads="1"/>
          </p:cNvSpPr>
          <p:nvPr/>
        </p:nvSpPr>
        <p:spPr bwMode="auto">
          <a:xfrm>
            <a:off x="2574925" y="5691188"/>
            <a:ext cx="1436688" cy="457200"/>
          </a:xfrm>
          <a:prstGeom prst="rect">
            <a:avLst/>
          </a:prstGeom>
          <a:solidFill>
            <a:srgbClr val="6666FF"/>
          </a:solidFill>
          <a:ln>
            <a:noFill/>
          </a:ln>
          <a:effectLst/>
          <a:extLs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NL" b="1">
                <a:solidFill>
                  <a:schemeClr val="bg1"/>
                </a:solidFill>
              </a:rPr>
              <a:t>Cubaney</a:t>
            </a:r>
            <a:endParaRPr lang="en-US" altLang="en-NL">
              <a:solidFill>
                <a:schemeClr val="bg1"/>
              </a:solidFill>
            </a:endParaRPr>
          </a:p>
        </p:txBody>
      </p:sp>
      <p:sp>
        <p:nvSpPr>
          <p:cNvPr id="27654" name="Text Box 6">
            <a:extLst>
              <a:ext uri="{FF2B5EF4-FFF2-40B4-BE49-F238E27FC236}">
                <a16:creationId xmlns:a16="http://schemas.microsoft.com/office/drawing/2014/main" id="{4BE82239-10DF-43CA-A594-B179D421C455}"/>
              </a:ext>
            </a:extLst>
          </p:cNvPr>
          <p:cNvSpPr txBox="1">
            <a:spLocks noChangeArrowheads="1"/>
          </p:cNvSpPr>
          <p:nvPr/>
        </p:nvSpPr>
        <p:spPr bwMode="auto">
          <a:xfrm>
            <a:off x="6248400" y="5867400"/>
            <a:ext cx="2209800" cy="457200"/>
          </a:xfrm>
          <a:prstGeom prst="rect">
            <a:avLst/>
          </a:prstGeom>
          <a:solidFill>
            <a:srgbClr val="6666FF"/>
          </a:solidFill>
          <a:ln>
            <a:noFill/>
          </a:ln>
          <a:effectLst/>
          <a:extLs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NL" b="1">
                <a:solidFill>
                  <a:schemeClr val="bg1"/>
                </a:solidFill>
              </a:rPr>
              <a:t>Havana Club</a:t>
            </a:r>
            <a:endParaRPr lang="en-US" altLang="en-NL">
              <a:solidFill>
                <a:schemeClr val="bg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1026">
            <a:extLst>
              <a:ext uri="{FF2B5EF4-FFF2-40B4-BE49-F238E27FC236}">
                <a16:creationId xmlns:a16="http://schemas.microsoft.com/office/drawing/2014/main" id="{B1B46FAD-05F3-430A-BD5A-406D02BEE9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609600"/>
            <a:ext cx="1196975" cy="4800600"/>
          </a:xfrm>
          <a:prstGeom prst="rect">
            <a:avLst/>
          </a:prstGeom>
          <a:noFill/>
          <a:extLst>
            <a:ext uri="{909E8E84-426E-40DD-AFC4-6F175D3DCCD1}">
              <a14:hiddenFill xmlns:a14="http://schemas.microsoft.com/office/drawing/2010/main">
                <a:solidFill>
                  <a:srgbClr val="FFFFFF"/>
                </a:solidFill>
              </a14:hiddenFill>
            </a:ext>
          </a:extLst>
        </p:spPr>
      </p:pic>
      <p:pic>
        <p:nvPicPr>
          <p:cNvPr id="29699" name="Picture 1027">
            <a:extLst>
              <a:ext uri="{FF2B5EF4-FFF2-40B4-BE49-F238E27FC236}">
                <a16:creationId xmlns:a16="http://schemas.microsoft.com/office/drawing/2014/main" id="{B1FA2ACC-5FF0-4062-BE7B-12730D7CA2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609600"/>
            <a:ext cx="1162050" cy="4648200"/>
          </a:xfrm>
          <a:prstGeom prst="rect">
            <a:avLst/>
          </a:prstGeom>
          <a:noFill/>
          <a:extLst>
            <a:ext uri="{909E8E84-426E-40DD-AFC4-6F175D3DCCD1}">
              <a14:hiddenFill xmlns:a14="http://schemas.microsoft.com/office/drawing/2010/main">
                <a:solidFill>
                  <a:srgbClr val="FFFFFF"/>
                </a:solidFill>
              </a14:hiddenFill>
            </a:ext>
          </a:extLst>
        </p:spPr>
      </p:pic>
      <p:sp>
        <p:nvSpPr>
          <p:cNvPr id="29702" name="Text Box 1030">
            <a:extLst>
              <a:ext uri="{FF2B5EF4-FFF2-40B4-BE49-F238E27FC236}">
                <a16:creationId xmlns:a16="http://schemas.microsoft.com/office/drawing/2014/main" id="{47343724-363F-464C-9F0B-FD04F48F1781}"/>
              </a:ext>
            </a:extLst>
          </p:cNvPr>
          <p:cNvSpPr txBox="1">
            <a:spLocks noChangeArrowheads="1"/>
          </p:cNvSpPr>
          <p:nvPr/>
        </p:nvSpPr>
        <p:spPr bwMode="auto">
          <a:xfrm>
            <a:off x="838200" y="5486400"/>
            <a:ext cx="3276600" cy="457200"/>
          </a:xfrm>
          <a:prstGeom prst="rect">
            <a:avLst/>
          </a:prstGeom>
          <a:solidFill>
            <a:srgbClr val="6666FF"/>
          </a:solidFill>
          <a:ln>
            <a:noFill/>
          </a:ln>
          <a:effectLst/>
          <a:extLs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NL" b="1">
                <a:solidFill>
                  <a:schemeClr val="bg1"/>
                </a:solidFill>
              </a:rPr>
              <a:t>Captain Morgan</a:t>
            </a:r>
            <a:endParaRPr lang="en-US" altLang="en-NL">
              <a:solidFill>
                <a:schemeClr val="bg1"/>
              </a:solidFill>
            </a:endParaRPr>
          </a:p>
        </p:txBody>
      </p:sp>
      <p:sp>
        <p:nvSpPr>
          <p:cNvPr id="29703" name="Text Box 1031">
            <a:extLst>
              <a:ext uri="{FF2B5EF4-FFF2-40B4-BE49-F238E27FC236}">
                <a16:creationId xmlns:a16="http://schemas.microsoft.com/office/drawing/2014/main" id="{7A848E50-5DC4-4EC5-80E8-043499DB8F5B}"/>
              </a:ext>
            </a:extLst>
          </p:cNvPr>
          <p:cNvSpPr txBox="1">
            <a:spLocks noChangeArrowheads="1"/>
          </p:cNvSpPr>
          <p:nvPr/>
        </p:nvSpPr>
        <p:spPr bwMode="auto">
          <a:xfrm>
            <a:off x="4800600" y="5486400"/>
            <a:ext cx="2895600" cy="457200"/>
          </a:xfrm>
          <a:prstGeom prst="rect">
            <a:avLst/>
          </a:prstGeom>
          <a:solidFill>
            <a:srgbClr val="6666FF"/>
          </a:solidFill>
          <a:ln>
            <a:noFill/>
          </a:ln>
          <a:effectLst/>
          <a:extLs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NL" b="1">
                <a:solidFill>
                  <a:schemeClr val="bg1"/>
                </a:solidFill>
              </a:rPr>
              <a:t>Havana Club</a:t>
            </a:r>
            <a:endParaRPr lang="en-US" altLang="en-NL">
              <a:solidFill>
                <a:schemeClr val="bg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a:extLst>
              <a:ext uri="{FF2B5EF4-FFF2-40B4-BE49-F238E27FC236}">
                <a16:creationId xmlns:a16="http://schemas.microsoft.com/office/drawing/2014/main" id="{0C7BE4D6-1EBD-4C8D-8716-0F59211CF3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524000"/>
            <a:ext cx="2914650" cy="4127500"/>
          </a:xfrm>
          <a:prstGeom prst="rect">
            <a:avLst/>
          </a:prstGeom>
          <a:noFill/>
          <a:extLst>
            <a:ext uri="{909E8E84-426E-40DD-AFC4-6F175D3DCCD1}">
              <a14:hiddenFill xmlns:a14="http://schemas.microsoft.com/office/drawing/2010/main">
                <a:solidFill>
                  <a:srgbClr val="FFFFFF"/>
                </a:solidFill>
              </a14:hiddenFill>
            </a:ext>
          </a:extLst>
        </p:spPr>
      </p:pic>
      <p:sp>
        <p:nvSpPr>
          <p:cNvPr id="31747" name="Text Box 3">
            <a:extLst>
              <a:ext uri="{FF2B5EF4-FFF2-40B4-BE49-F238E27FC236}">
                <a16:creationId xmlns:a16="http://schemas.microsoft.com/office/drawing/2014/main" id="{53F6F8A0-BAD5-4CE9-8D6F-0510FDC4A011}"/>
              </a:ext>
            </a:extLst>
          </p:cNvPr>
          <p:cNvSpPr txBox="1">
            <a:spLocks noChangeArrowheads="1"/>
          </p:cNvSpPr>
          <p:nvPr/>
        </p:nvSpPr>
        <p:spPr bwMode="auto">
          <a:xfrm>
            <a:off x="3657600" y="685800"/>
            <a:ext cx="2909888" cy="457200"/>
          </a:xfrm>
          <a:prstGeom prst="rect">
            <a:avLst/>
          </a:prstGeom>
          <a:solidFill>
            <a:srgbClr val="6666FF"/>
          </a:solidFill>
          <a:ln>
            <a:noFill/>
          </a:ln>
          <a:effectLst/>
          <a:extLs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NL" b="1">
                <a:solidFill>
                  <a:schemeClr val="bg1"/>
                </a:solidFill>
              </a:rPr>
              <a:t>Some Other Brands</a:t>
            </a:r>
            <a:endParaRPr lang="en-US" altLang="en-NL">
              <a:solidFill>
                <a:schemeClr val="bg1"/>
              </a:solidFill>
            </a:endParaRPr>
          </a:p>
        </p:txBody>
      </p:sp>
      <p:sp>
        <p:nvSpPr>
          <p:cNvPr id="31749" name="Text Box 5">
            <a:extLst>
              <a:ext uri="{FF2B5EF4-FFF2-40B4-BE49-F238E27FC236}">
                <a16:creationId xmlns:a16="http://schemas.microsoft.com/office/drawing/2014/main" id="{1A0016F1-8D14-49D5-B1AA-141D57332378}"/>
              </a:ext>
            </a:extLst>
          </p:cNvPr>
          <p:cNvSpPr txBox="1">
            <a:spLocks noChangeArrowheads="1"/>
          </p:cNvSpPr>
          <p:nvPr/>
        </p:nvSpPr>
        <p:spPr bwMode="auto">
          <a:xfrm>
            <a:off x="838200" y="5791200"/>
            <a:ext cx="3043238" cy="457200"/>
          </a:xfrm>
          <a:prstGeom prst="rect">
            <a:avLst/>
          </a:prstGeom>
          <a:solidFill>
            <a:srgbClr val="6666FF"/>
          </a:solidFill>
          <a:ln>
            <a:noFill/>
          </a:ln>
          <a:effectLst/>
          <a:extLs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NL" b="1">
                <a:solidFill>
                  <a:schemeClr val="bg1"/>
                </a:solidFill>
              </a:rPr>
              <a:t>Cacique - Venezuela</a:t>
            </a:r>
            <a:endParaRPr lang="en-US" altLang="en-NL">
              <a:solidFill>
                <a:schemeClr val="bg1"/>
              </a:solidFill>
            </a:endParaRPr>
          </a:p>
        </p:txBody>
      </p:sp>
      <p:pic>
        <p:nvPicPr>
          <p:cNvPr id="31750" name="Picture 6">
            <a:extLst>
              <a:ext uri="{FF2B5EF4-FFF2-40B4-BE49-F238E27FC236}">
                <a16:creationId xmlns:a16="http://schemas.microsoft.com/office/drawing/2014/main" id="{38AA8C50-98D6-4080-A764-DD567C296B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1524000"/>
            <a:ext cx="4343400" cy="4114800"/>
          </a:xfrm>
          <a:prstGeom prst="rect">
            <a:avLst/>
          </a:prstGeom>
          <a:noFill/>
          <a:extLst>
            <a:ext uri="{909E8E84-426E-40DD-AFC4-6F175D3DCCD1}">
              <a14:hiddenFill xmlns:a14="http://schemas.microsoft.com/office/drawing/2010/main">
                <a:solidFill>
                  <a:srgbClr val="FFFFFF"/>
                </a:solidFill>
              </a14:hiddenFill>
            </a:ext>
          </a:extLst>
        </p:spPr>
      </p:pic>
      <p:sp>
        <p:nvSpPr>
          <p:cNvPr id="31751" name="Text Box 7">
            <a:extLst>
              <a:ext uri="{FF2B5EF4-FFF2-40B4-BE49-F238E27FC236}">
                <a16:creationId xmlns:a16="http://schemas.microsoft.com/office/drawing/2014/main" id="{FF706E7A-302E-4B58-A53B-4988EE16340A}"/>
              </a:ext>
            </a:extLst>
          </p:cNvPr>
          <p:cNvSpPr txBox="1">
            <a:spLocks noChangeArrowheads="1"/>
          </p:cNvSpPr>
          <p:nvPr/>
        </p:nvSpPr>
        <p:spPr bwMode="auto">
          <a:xfrm>
            <a:off x="4343400" y="5791200"/>
            <a:ext cx="3581400" cy="384175"/>
          </a:xfrm>
          <a:prstGeom prst="rect">
            <a:avLst/>
          </a:prstGeom>
          <a:solidFill>
            <a:srgbClr val="6666FF"/>
          </a:solidFill>
          <a:ln>
            <a:noFill/>
          </a:ln>
          <a:effectLst/>
          <a:extLs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0000"/>
              </a:lnSpc>
              <a:spcBef>
                <a:spcPct val="50000"/>
              </a:spcBef>
            </a:pPr>
            <a:r>
              <a:rPr lang="en-US" altLang="en-NL" b="1">
                <a:solidFill>
                  <a:schemeClr val="bg1"/>
                </a:solidFill>
              </a:rPr>
              <a:t>Cadenhead - Scotland</a:t>
            </a:r>
            <a:endParaRPr lang="en-US" altLang="en-NL">
              <a:solidFill>
                <a:schemeClr val="bg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6AF010E6-2981-4D8E-9108-AD150AC5638F}"/>
              </a:ext>
            </a:extLst>
          </p:cNvPr>
          <p:cNvSpPr>
            <a:spLocks noChangeArrowheads="1"/>
          </p:cNvSpPr>
          <p:nvPr/>
        </p:nvSpPr>
        <p:spPr bwMode="auto">
          <a:xfrm>
            <a:off x="533400" y="457200"/>
            <a:ext cx="8077200" cy="990600"/>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NL" sz="3400" b="1">
                <a:solidFill>
                  <a:schemeClr val="bg1"/>
                </a:solidFill>
                <a:latin typeface="Brush Script MT" panose="03060802040406070304" pitchFamily="66" charset="0"/>
              </a:rPr>
              <a:t>RUM SERVED AT OBEROI HOTELS</a:t>
            </a:r>
            <a:endParaRPr lang="en-US" altLang="en-NL" b="1">
              <a:solidFill>
                <a:schemeClr val="bg1"/>
              </a:solidFill>
              <a:latin typeface="Brush Script MT" panose="03060802040406070304" pitchFamily="66" charset="0"/>
            </a:endParaRPr>
          </a:p>
        </p:txBody>
      </p:sp>
      <p:sp>
        <p:nvSpPr>
          <p:cNvPr id="76803" name="Rectangle 3">
            <a:extLst>
              <a:ext uri="{FF2B5EF4-FFF2-40B4-BE49-F238E27FC236}">
                <a16:creationId xmlns:a16="http://schemas.microsoft.com/office/drawing/2014/main" id="{F7CEF339-EE6D-4C32-ADD0-41703409702F}"/>
              </a:ext>
            </a:extLst>
          </p:cNvPr>
          <p:cNvSpPr>
            <a:spLocks noChangeArrowheads="1"/>
          </p:cNvSpPr>
          <p:nvPr/>
        </p:nvSpPr>
        <p:spPr bwMode="auto">
          <a:xfrm>
            <a:off x="685800" y="1143000"/>
            <a:ext cx="77724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spcBef>
                <a:spcPct val="20000"/>
              </a:spcBef>
              <a:buClr>
                <a:schemeClr val="tx2"/>
              </a:buClr>
              <a:buSzPct val="75000"/>
              <a:buFont typeface="Monotype Sorts" pitchFamily="2" charset="2"/>
              <a:buChar char="n"/>
              <a:defRPr sz="3200">
                <a:solidFill>
                  <a:schemeClr val="tx1"/>
                </a:solidFill>
                <a:latin typeface="Book Antiqua" panose="02040602050305030304" pitchFamily="18" charset="0"/>
              </a:defRPr>
            </a:lvl1pPr>
            <a:lvl2pPr marL="190500">
              <a:spcBef>
                <a:spcPct val="20000"/>
              </a:spcBef>
              <a:buClr>
                <a:schemeClr val="tx1"/>
              </a:buClr>
              <a:buSzPct val="100000"/>
              <a:buChar char="–"/>
              <a:defRPr sz="2800">
                <a:solidFill>
                  <a:schemeClr val="tx1"/>
                </a:solidFill>
                <a:latin typeface="Book Antiqua" panose="02040602050305030304" pitchFamily="18" charset="0"/>
              </a:defRPr>
            </a:lvl2pPr>
            <a:lvl3pPr marL="1143000" indent="-228600">
              <a:spcBef>
                <a:spcPct val="20000"/>
              </a:spcBef>
              <a:buClr>
                <a:schemeClr val="tx1"/>
              </a:buClr>
              <a:buSzPct val="100000"/>
              <a:buChar char="•"/>
              <a:defRPr sz="2400">
                <a:solidFill>
                  <a:schemeClr val="tx1"/>
                </a:solidFill>
                <a:latin typeface="Book Antiqua" panose="02040602050305030304" pitchFamily="18" charset="0"/>
              </a:defRPr>
            </a:lvl3pPr>
            <a:lvl4pPr marL="1600200" indent="-228600">
              <a:spcBef>
                <a:spcPct val="20000"/>
              </a:spcBef>
              <a:buClr>
                <a:schemeClr val="tx1"/>
              </a:buClr>
              <a:buSzPct val="100000"/>
              <a:buChar char="–"/>
              <a:defRPr sz="2000">
                <a:solidFill>
                  <a:schemeClr val="tx1"/>
                </a:solidFill>
                <a:latin typeface="Book Antiqua" panose="02040602050305030304" pitchFamily="18" charset="0"/>
              </a:defRPr>
            </a:lvl4pPr>
            <a:lvl5pPr marL="2057400" indent="-228600">
              <a:spcBef>
                <a:spcPct val="20000"/>
              </a:spcBef>
              <a:buClr>
                <a:schemeClr val="tx1"/>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Book Antiqua" panose="02040602050305030304" pitchFamily="18" charset="0"/>
              </a:defRPr>
            </a:lvl9pPr>
          </a:lstStyle>
          <a:p>
            <a:pPr lvl="1">
              <a:lnSpc>
                <a:spcPct val="90000"/>
              </a:lnSpc>
              <a:buFontTx/>
              <a:buNone/>
            </a:pPr>
            <a:endParaRPr lang="en-US" altLang="en-NL" sz="2600"/>
          </a:p>
          <a:p>
            <a:pPr>
              <a:lnSpc>
                <a:spcPct val="90000"/>
              </a:lnSpc>
            </a:pPr>
            <a:r>
              <a:rPr lang="en-US" altLang="en-NL" sz="3000"/>
              <a:t> 	Old Monk</a:t>
            </a:r>
          </a:p>
          <a:p>
            <a:pPr>
              <a:lnSpc>
                <a:spcPct val="90000"/>
              </a:lnSpc>
            </a:pPr>
            <a:endParaRPr lang="en-US" altLang="en-NL" sz="3000"/>
          </a:p>
          <a:p>
            <a:pPr>
              <a:lnSpc>
                <a:spcPct val="90000"/>
              </a:lnSpc>
            </a:pPr>
            <a:r>
              <a:rPr lang="en-US" altLang="en-NL" sz="3000"/>
              <a:t> 	Bacardi</a:t>
            </a:r>
          </a:p>
          <a:p>
            <a:pPr>
              <a:lnSpc>
                <a:spcPct val="90000"/>
              </a:lnSpc>
              <a:buFont typeface="Monotype Sorts" pitchFamily="2" charset="2"/>
              <a:buNone/>
            </a:pPr>
            <a:r>
              <a:rPr lang="en-US" altLang="en-NL" sz="3000"/>
              <a:t> 	</a:t>
            </a:r>
          </a:p>
          <a:p>
            <a:pPr>
              <a:lnSpc>
                <a:spcPct val="90000"/>
              </a:lnSpc>
            </a:pPr>
            <a:r>
              <a:rPr lang="en-US" altLang="en-NL" sz="3000"/>
              <a:t> 	Hawaiian </a:t>
            </a:r>
          </a:p>
          <a:p>
            <a:pPr>
              <a:lnSpc>
                <a:spcPct val="90000"/>
              </a:lnSpc>
            </a:pPr>
            <a:endParaRPr lang="en-US" altLang="en-NL" sz="3000"/>
          </a:p>
          <a:p>
            <a:pPr>
              <a:lnSpc>
                <a:spcPct val="90000"/>
              </a:lnSpc>
            </a:pPr>
            <a:r>
              <a:rPr lang="en-US" altLang="en-NL" sz="3000"/>
              <a:t> 	Koday’s XXX</a:t>
            </a:r>
          </a:p>
          <a:p>
            <a:pPr>
              <a:lnSpc>
                <a:spcPct val="90000"/>
              </a:lnSpc>
            </a:pPr>
            <a:endParaRPr lang="en-US" altLang="en-NL" sz="3000"/>
          </a:p>
          <a:p>
            <a:pPr>
              <a:lnSpc>
                <a:spcPct val="90000"/>
              </a:lnSpc>
            </a:pPr>
            <a:endParaRPr lang="en-US" altLang="en-NL" sz="3000"/>
          </a:p>
          <a:p>
            <a:pPr>
              <a:lnSpc>
                <a:spcPct val="90000"/>
              </a:lnSpc>
            </a:pPr>
            <a:endParaRPr lang="en-US" altLang="en-NL" sz="3000"/>
          </a:p>
          <a:p>
            <a:pPr>
              <a:lnSpc>
                <a:spcPct val="90000"/>
              </a:lnSpc>
              <a:buFont typeface="Monotype Sorts" pitchFamily="2" charset="2"/>
              <a:buNone/>
            </a:pPr>
            <a:endParaRPr lang="en-US" altLang="en-NL"/>
          </a:p>
          <a:p>
            <a:pPr>
              <a:lnSpc>
                <a:spcPct val="90000"/>
              </a:lnSpc>
              <a:buFont typeface="Monotype Sorts" pitchFamily="2" charset="2"/>
              <a:buNone/>
            </a:pPr>
            <a:endParaRPr lang="en-US" altLang="en-NL" sz="3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76803">
                                            <p:txEl>
                                              <p:pRg st="1" end="1"/>
                                            </p:txEl>
                                          </p:spTgt>
                                        </p:tgtEl>
                                        <p:attrNameLst>
                                          <p:attrName>style.visibility</p:attrName>
                                        </p:attrNameLst>
                                      </p:cBhvr>
                                      <p:to>
                                        <p:strVal val="visible"/>
                                      </p:to>
                                    </p:set>
                                    <p:anim to="" calcmode="lin" valueType="num">
                                      <p:cBhvr>
                                        <p:cTn id="7" dur="1" fill="hold"/>
                                        <p:tgtEl>
                                          <p:spTgt spid="76803">
                                            <p:txEl>
                                              <p:pRg st="1" end="1"/>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76803">
                                            <p:txEl>
                                              <p:pRg st="3" end="3"/>
                                            </p:txEl>
                                          </p:spTgt>
                                        </p:tgtEl>
                                        <p:attrNameLst>
                                          <p:attrName>style.visibility</p:attrName>
                                        </p:attrNameLst>
                                      </p:cBhvr>
                                      <p:to>
                                        <p:strVal val="visible"/>
                                      </p:to>
                                    </p:set>
                                    <p:anim to="" calcmode="lin" valueType="num">
                                      <p:cBhvr>
                                        <p:cTn id="12" dur="1" fill="hold"/>
                                        <p:tgtEl>
                                          <p:spTgt spid="76803">
                                            <p:txEl>
                                              <p:pRg st="3" end="3"/>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76803">
                                            <p:txEl>
                                              <p:pRg st="4" end="4"/>
                                            </p:txEl>
                                          </p:spTgt>
                                        </p:tgtEl>
                                        <p:attrNameLst>
                                          <p:attrName>style.visibility</p:attrName>
                                        </p:attrNameLst>
                                      </p:cBhvr>
                                      <p:to>
                                        <p:strVal val="visible"/>
                                      </p:to>
                                    </p:set>
                                    <p:anim to="" calcmode="lin" valueType="num">
                                      <p:cBhvr>
                                        <p:cTn id="17" dur="1" fill="hold"/>
                                        <p:tgtEl>
                                          <p:spTgt spid="76803">
                                            <p:txEl>
                                              <p:pRg st="4" end="4"/>
                                            </p:txEl>
                                          </p:spTgt>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76803">
                                            <p:txEl>
                                              <p:pRg st="5" end="5"/>
                                            </p:txEl>
                                          </p:spTgt>
                                        </p:tgtEl>
                                        <p:attrNameLst>
                                          <p:attrName>style.visibility</p:attrName>
                                        </p:attrNameLst>
                                      </p:cBhvr>
                                      <p:to>
                                        <p:strVal val="visible"/>
                                      </p:to>
                                    </p:set>
                                    <p:anim to="" calcmode="lin" valueType="num">
                                      <p:cBhvr>
                                        <p:cTn id="22" dur="1" fill="hold"/>
                                        <p:tgtEl>
                                          <p:spTgt spid="76803">
                                            <p:txEl>
                                              <p:pRg st="5" end="5"/>
                                            </p:txEl>
                                          </p:spTgt>
                                        </p:tgtEl>
                                        <p:attrNameLst>
                                          <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4" presetClass="entr" presetSubtype="0" fill="hold" grpId="0" nodeType="clickEffect">
                                  <p:stCondLst>
                                    <p:cond delay="0"/>
                                  </p:stCondLst>
                                  <p:childTnLst>
                                    <p:set>
                                      <p:cBhvr>
                                        <p:cTn id="26" dur="1" fill="hold">
                                          <p:stCondLst>
                                            <p:cond delay="499"/>
                                          </p:stCondLst>
                                        </p:cTn>
                                        <p:tgtEl>
                                          <p:spTgt spid="76803">
                                            <p:txEl>
                                              <p:pRg st="7" end="7"/>
                                            </p:txEl>
                                          </p:spTgt>
                                        </p:tgtEl>
                                        <p:attrNameLst>
                                          <p:attrName>style.visibility</p:attrName>
                                        </p:attrNameLst>
                                      </p:cBhvr>
                                      <p:to>
                                        <p:strVal val="visible"/>
                                      </p:to>
                                    </p:set>
                                    <p:anim to="" calcmode="lin" valueType="num">
                                      <p:cBhvr>
                                        <p:cTn id="27" dur="1" fill="hold"/>
                                        <p:tgtEl>
                                          <p:spTgt spid="76803">
                                            <p:txEl>
                                              <p:pRg st="7" end="7"/>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autoUpdateAnimBg="0"/>
    </p:bldLst>
  </p:timing>
</p:sld>
</file>

<file path=ppt/theme/theme1.xml><?xml version="1.0" encoding="utf-8"?>
<a:theme xmlns:a="http://schemas.openxmlformats.org/drawingml/2006/main" name="tabletb">
  <a:themeElements>
    <a:clrScheme name="">
      <a:dk1>
        <a:srgbClr val="000000"/>
      </a:dk1>
      <a:lt1>
        <a:srgbClr val="FFFFFF"/>
      </a:lt1>
      <a:dk2>
        <a:srgbClr val="000000"/>
      </a:dk2>
      <a:lt2>
        <a:srgbClr val="CECECE"/>
      </a:lt2>
      <a:accent1>
        <a:srgbClr val="DADADA"/>
      </a:accent1>
      <a:accent2>
        <a:srgbClr val="676767"/>
      </a:accent2>
      <a:accent3>
        <a:srgbClr val="FFFFFF"/>
      </a:accent3>
      <a:accent4>
        <a:srgbClr val="000000"/>
      </a:accent4>
      <a:accent5>
        <a:srgbClr val="EAEAEA"/>
      </a:accent5>
      <a:accent6>
        <a:srgbClr val="5D5D5D"/>
      </a:accent6>
      <a:hlink>
        <a:srgbClr val="474747"/>
      </a:hlink>
      <a:folHlink>
        <a:srgbClr val="919191"/>
      </a:folHlink>
    </a:clrScheme>
    <a:fontScheme name="tabletb">
      <a:majorFont>
        <a:latin typeface="Times New Roman"/>
        <a:ea typeface=""/>
        <a:cs typeface=""/>
      </a:majorFont>
      <a:minorFont>
        <a:latin typeface="Book Antiq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NL" sz="2400" b="0" i="0" u="none" strike="noStrike" cap="none" normalizeH="0" baseline="0" smtClean="0">
            <a:ln>
              <a:noFill/>
            </a:ln>
            <a:solidFill>
              <a:schemeClr val="tx1"/>
            </a:solidFill>
            <a:effectLst/>
            <a:latin typeface="Book Antiqua" panose="02040602050305030304" pitchFamily="18" charset="0"/>
          </a:defRPr>
        </a:defPPr>
      </a:lstStyle>
    </a:spDef>
    <a:ln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NL" sz="2400" b="0" i="0" u="none" strike="noStrike" cap="none" normalizeH="0" baseline="0" smtClean="0">
            <a:ln>
              <a:noFill/>
            </a:ln>
            <a:solidFill>
              <a:schemeClr val="tx1"/>
            </a:solidFill>
            <a:effectLst/>
            <a:latin typeface="Book Antiqua" panose="02040602050305030304" pitchFamily="18" charset="0"/>
          </a:defRPr>
        </a:defPPr>
      </a:lstStyle>
    </a:lnDef>
  </a:objectDefaults>
  <a:extraClrSchemeLst>
    <a:extraClrScheme>
      <a:clrScheme name="tabletb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abletb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tabletb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abletb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abletb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abletb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tabletb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c:\msoffice\powerpnt\template\bwovrhd\tabletb.ppt</Template>
  <TotalTime>0</TotalTime>
  <Pages>10</Pages>
  <Words>1285</Words>
  <Application>Microsoft Office PowerPoint</Application>
  <PresentationFormat>On-screen Show (4:3)</PresentationFormat>
  <Paragraphs>267</Paragraphs>
  <Slides>43</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43</vt:i4>
      </vt:variant>
    </vt:vector>
  </HeadingPairs>
  <TitlesOfParts>
    <vt:vector size="48" baseType="lpstr">
      <vt:lpstr>Times New Roman</vt:lpstr>
      <vt:lpstr>Book Antiqua</vt:lpstr>
      <vt:lpstr>Monotype Sorts</vt:lpstr>
      <vt:lpstr>Brush Script MT</vt:lpstr>
      <vt:lpstr>tabletb</vt:lpstr>
      <vt:lpstr>PowerPoint Presentation</vt:lpstr>
      <vt:lpstr>RUM</vt:lpstr>
      <vt:lpstr>RUM</vt:lpstr>
      <vt:lpstr>RUM</vt:lpstr>
      <vt:lpstr>RUM</vt:lpstr>
      <vt:lpstr>RUM</vt:lpstr>
      <vt:lpstr>RUM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RUM</dc:title>
  <dc:subject/>
  <dc:creator>Menno</dc:creator>
  <cp:keywords/>
  <dc:description/>
  <cp:lastModifiedBy>Menno de Boer</cp:lastModifiedBy>
  <cp:revision>82</cp:revision>
  <cp:lastPrinted>1996-11-08T17:23:24Z</cp:lastPrinted>
  <dcterms:created xsi:type="dcterms:W3CDTF">1996-08-23T18:50:04Z</dcterms:created>
  <dcterms:modified xsi:type="dcterms:W3CDTF">2020-05-21T10:20:00Z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TAG2">
    <vt:lpwstr>0008004e0a0000000000010280b00207e700052003a000</vt:lpwstr>
  </property>
</Properties>
</file>